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480" y="6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jpg>
</file>

<file path=ppt/media/image22.jpg>
</file>

<file path=ppt/media/image23.jpg>
</file>

<file path=ppt/media/image24.png>
</file>

<file path=ppt/media/image25.jp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2433" y="3149600"/>
            <a:ext cx="13238487" cy="4016472"/>
          </a:xfrm>
        </p:spPr>
        <p:txBody>
          <a:bodyPr anchor="b"/>
          <a:lstStyle>
            <a:lvl1pPr>
              <a:defRPr sz="8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732433" y="7166070"/>
            <a:ext cx="13238487" cy="129213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5238477" y="2688337"/>
            <a:ext cx="1485899" cy="4571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13427964" y="4841749"/>
            <a:ext cx="5789693" cy="457202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528811" y="443594"/>
            <a:ext cx="1257299" cy="1151531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15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7454891"/>
            <a:ext cx="13238489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32432" y="1028700"/>
            <a:ext cx="13238489" cy="5143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1" y="8304998"/>
            <a:ext cx="13238487" cy="74056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935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3197" y="1595126"/>
            <a:ext cx="13247724" cy="2059479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314950"/>
            <a:ext cx="13238489" cy="371475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731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1322349" y="911004"/>
            <a:ext cx="12028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4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14826688" y="3920681"/>
            <a:ext cx="9791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4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2817" y="1473201"/>
            <a:ext cx="12680859" cy="4044948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2918918" y="5518149"/>
            <a:ext cx="11596829" cy="513261"/>
          </a:xfrm>
        </p:spPr>
        <p:txBody>
          <a:bodyPr anchor="t">
            <a:normAutofit/>
          </a:bodyPr>
          <a:lstStyle>
            <a:lvl1pPr marL="0" indent="0">
              <a:buNone/>
              <a:defRPr lang="en-US" sz="21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7543799"/>
            <a:ext cx="13867346" cy="1496786"/>
          </a:xfrm>
        </p:spPr>
        <p:txBody>
          <a:bodyPr anchor="ctr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7300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1" y="3556001"/>
            <a:ext cx="13238490" cy="2733771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2" y="7537451"/>
            <a:ext cx="13238489" cy="1290600"/>
          </a:xfrm>
        </p:spPr>
        <p:txBody>
          <a:bodyPr anchor="t"/>
          <a:lstStyle>
            <a:lvl1pPr marL="0" indent="0" algn="l">
              <a:buNone/>
              <a:defRPr sz="3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6651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1460502"/>
            <a:ext cx="13238489" cy="1060446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1" y="3905253"/>
            <a:ext cx="471281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732430" y="4769647"/>
            <a:ext cx="4712819" cy="4270940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69082" y="3905250"/>
            <a:ext cx="4720514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6769082" y="4769645"/>
            <a:ext cx="4720514" cy="4270940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832203" y="3905252"/>
            <a:ext cx="4718595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11832494" y="4769643"/>
            <a:ext cx="4718304" cy="4270940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6605956" y="3854450"/>
            <a:ext cx="0" cy="523874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658602" y="3854450"/>
            <a:ext cx="0" cy="523874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8758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1460502"/>
            <a:ext cx="13238489" cy="1060446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1" y="6799266"/>
            <a:ext cx="457565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2001830" y="3905250"/>
            <a:ext cx="4036863" cy="2387265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732431" y="7663659"/>
            <a:ext cx="4575657" cy="1376928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53298" y="6799267"/>
            <a:ext cx="4575657" cy="864395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7122694" y="3905250"/>
            <a:ext cx="4036865" cy="2387265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6855258" y="7663658"/>
            <a:ext cx="4575657" cy="1376928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74163" y="6799268"/>
            <a:ext cx="4576643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2244547" y="3905250"/>
            <a:ext cx="4036863" cy="2387265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11974163" y="7663656"/>
            <a:ext cx="4576644" cy="1376928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6608747" y="3854450"/>
            <a:ext cx="0" cy="523874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1696703" y="3854450"/>
            <a:ext cx="0" cy="523874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41667" y="9587758"/>
            <a:ext cx="5466423" cy="457202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71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1460502"/>
            <a:ext cx="13238489" cy="106044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432" y="3905250"/>
            <a:ext cx="13238489" cy="512445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043159" y="9587758"/>
            <a:ext cx="1485899" cy="457199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800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77853" y="1917701"/>
            <a:ext cx="2114948" cy="712288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432" y="1917701"/>
            <a:ext cx="9384038" cy="712288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979657" y="9587758"/>
            <a:ext cx="1488203" cy="457199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308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2432" y="3905250"/>
            <a:ext cx="13238489" cy="51244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076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4016468"/>
            <a:ext cx="6526538" cy="3425736"/>
          </a:xfrm>
        </p:spPr>
        <p:txBody>
          <a:bodyPr anchor="ctr"/>
          <a:lstStyle>
            <a:lvl1pPr algn="l">
              <a:defRPr sz="6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43339" y="4016466"/>
            <a:ext cx="5636318" cy="3425736"/>
          </a:xfrm>
        </p:spPr>
        <p:txBody>
          <a:bodyPr anchor="ctr"/>
          <a:lstStyle>
            <a:lvl1pPr marL="0" indent="0" algn="l">
              <a:buNone/>
              <a:defRPr sz="3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810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2431" y="3905251"/>
            <a:ext cx="7237737" cy="512445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13069" y="3905250"/>
            <a:ext cx="7237739" cy="512445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814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2" y="3905250"/>
            <a:ext cx="7237736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2431" y="4769644"/>
            <a:ext cx="7237737" cy="426005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313069" y="3905250"/>
            <a:ext cx="723773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313069" y="4769644"/>
            <a:ext cx="7237739" cy="4260059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48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732432" y="1460502"/>
            <a:ext cx="13142120" cy="106044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42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612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3" y="1943100"/>
            <a:ext cx="4189737" cy="2400300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71719" y="2171700"/>
            <a:ext cx="7785099" cy="6858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732431" y="4693921"/>
            <a:ext cx="4189737" cy="4343399"/>
          </a:xfrm>
        </p:spPr>
        <p:txBody>
          <a:bodyPr/>
          <a:lstStyle>
            <a:lvl1pPr marL="0" indent="0">
              <a:buNone/>
              <a:defRPr sz="21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198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3" y="2540000"/>
            <a:ext cx="5797701" cy="2603501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21806" y="1714500"/>
            <a:ext cx="4840790" cy="6858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732431" y="5486400"/>
            <a:ext cx="5788818" cy="20574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97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732432" y="1460502"/>
            <a:ext cx="13142120" cy="1060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2" y="3905250"/>
            <a:ext cx="13142120" cy="5124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979657" y="9587758"/>
            <a:ext cx="1485899" cy="4571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 i="0">
                <a:solidFill>
                  <a:schemeClr val="accent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1666" y="9587758"/>
            <a:ext cx="5789693" cy="4572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5528811" y="443594"/>
            <a:ext cx="1257299" cy="11515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200" b="0" i="0"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218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l" defTabSz="685800" rtl="0" eaLnBrk="1" latinLnBrk="0" hangingPunct="1">
        <a:spcBef>
          <a:spcPct val="0"/>
        </a:spcBef>
        <a:buNone/>
        <a:defRPr sz="54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7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tihilhan42/SpaceX_Falcon-9_First_stage_landing_prediction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061484" y="960966"/>
            <a:ext cx="5457809" cy="82295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ctrTitle"/>
          </p:nvPr>
        </p:nvSpPr>
        <p:spPr>
          <a:xfrm>
            <a:off x="1016000" y="2194604"/>
            <a:ext cx="9906000" cy="2096728"/>
          </a:xfrm>
          <a:prstGeom prst="rect">
            <a:avLst/>
          </a:prstGeom>
        </p:spPr>
        <p:txBody>
          <a:bodyPr vert="horz" wrap="square" lIns="0" tIns="120650" rIns="0" bIns="0" rtlCol="0">
            <a:spAutoFit/>
          </a:bodyPr>
          <a:lstStyle/>
          <a:p>
            <a:pPr marL="12700" marR="5080">
              <a:lnSpc>
                <a:spcPts val="7650"/>
              </a:lnSpc>
              <a:spcBef>
                <a:spcPts val="950"/>
              </a:spcBef>
            </a:pPr>
            <a:r>
              <a:rPr sz="7000" spc="-295" dirty="0">
                <a:solidFill>
                  <a:schemeClr val="bg1"/>
                </a:solidFill>
                <a:hlinkClick r:id="rId3"/>
              </a:rPr>
              <a:t>SpaceX</a:t>
            </a:r>
            <a:r>
              <a:rPr sz="7000" spc="-484" dirty="0">
                <a:solidFill>
                  <a:schemeClr val="bg1"/>
                </a:solidFill>
                <a:hlinkClick r:id="rId3"/>
              </a:rPr>
              <a:t> </a:t>
            </a:r>
            <a:r>
              <a:rPr sz="7000" spc="-459" dirty="0">
                <a:solidFill>
                  <a:schemeClr val="bg1"/>
                </a:solidFill>
                <a:hlinkClick r:id="rId3"/>
              </a:rPr>
              <a:t>Falcon-</a:t>
            </a:r>
            <a:r>
              <a:rPr sz="7000" spc="-400" dirty="0">
                <a:solidFill>
                  <a:schemeClr val="bg1"/>
                </a:solidFill>
                <a:hlinkClick r:id="rId3"/>
              </a:rPr>
              <a:t>9</a:t>
            </a:r>
            <a:r>
              <a:rPr sz="7000" spc="-484" dirty="0">
                <a:solidFill>
                  <a:schemeClr val="bg1"/>
                </a:solidFill>
                <a:hlinkClick r:id="rId3"/>
              </a:rPr>
              <a:t> </a:t>
            </a:r>
            <a:r>
              <a:rPr sz="7000" spc="-545" dirty="0">
                <a:solidFill>
                  <a:schemeClr val="bg1"/>
                </a:solidFill>
                <a:hlinkClick r:id="rId3"/>
              </a:rPr>
              <a:t>First </a:t>
            </a:r>
            <a:r>
              <a:rPr sz="7000" spc="-420" dirty="0">
                <a:solidFill>
                  <a:schemeClr val="bg1"/>
                </a:solidFill>
                <a:hlinkClick r:id="rId3"/>
              </a:rPr>
              <a:t>stage</a:t>
            </a:r>
            <a:r>
              <a:rPr sz="7000" spc="-470" dirty="0">
                <a:solidFill>
                  <a:schemeClr val="bg1"/>
                </a:solidFill>
                <a:hlinkClick r:id="rId3"/>
              </a:rPr>
              <a:t> </a:t>
            </a:r>
            <a:r>
              <a:rPr sz="7000" spc="-610" dirty="0">
                <a:solidFill>
                  <a:schemeClr val="bg1"/>
                </a:solidFill>
                <a:hlinkClick r:id="rId3"/>
              </a:rPr>
              <a:t>landing</a:t>
            </a:r>
            <a:r>
              <a:rPr sz="7000" spc="-465" dirty="0">
                <a:solidFill>
                  <a:schemeClr val="bg1"/>
                </a:solidFill>
                <a:hlinkClick r:id="rId3"/>
              </a:rPr>
              <a:t> </a:t>
            </a:r>
            <a:r>
              <a:rPr sz="7000" spc="-500" dirty="0">
                <a:solidFill>
                  <a:schemeClr val="bg1"/>
                </a:solidFill>
                <a:hlinkClick r:id="rId3"/>
              </a:rPr>
              <a:t>prediction</a:t>
            </a:r>
            <a:endParaRPr sz="7000" dirty="0">
              <a:solidFill>
                <a:schemeClr val="bg1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16000" y="4714238"/>
            <a:ext cx="54546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b="1" spc="-290" dirty="0" smtClean="0">
                <a:solidFill>
                  <a:srgbClr val="F1E8E8"/>
                </a:solidFill>
                <a:latin typeface="Verdana"/>
                <a:cs typeface="Verdana"/>
              </a:rPr>
              <a:t>IBM</a:t>
            </a:r>
            <a:r>
              <a:rPr lang="en-US" sz="2400" b="1" spc="-165" dirty="0" smtClean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lang="en-US" sz="2400" b="1" spc="-210" dirty="0" smtClean="0">
                <a:solidFill>
                  <a:srgbClr val="F1E8E8"/>
                </a:solidFill>
                <a:latin typeface="Verdana"/>
                <a:cs typeface="Verdana"/>
              </a:rPr>
              <a:t>Data</a:t>
            </a:r>
            <a:r>
              <a:rPr lang="en-US" sz="2400" b="1" spc="-160" dirty="0" smtClean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lang="en-US" sz="2400" b="1" spc="-80" dirty="0" smtClean="0">
                <a:solidFill>
                  <a:srgbClr val="F1E8E8"/>
                </a:solidFill>
                <a:latin typeface="Verdana"/>
                <a:cs typeface="Verdana"/>
              </a:rPr>
              <a:t>Science</a:t>
            </a:r>
            <a:r>
              <a:rPr lang="en-US" sz="2400" b="1" spc="-160" dirty="0" smtClean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lang="en-US" sz="2400" b="1" spc="-120" dirty="0" smtClean="0">
                <a:solidFill>
                  <a:srgbClr val="F1E8E8"/>
                </a:solidFill>
                <a:latin typeface="Verdana"/>
                <a:cs typeface="Verdana"/>
              </a:rPr>
              <a:t>Capstone</a:t>
            </a:r>
            <a:r>
              <a:rPr lang="en-US" sz="2400" b="1" spc="-160" dirty="0" smtClean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lang="en-US" sz="2400" b="1" spc="-110" dirty="0" smtClean="0">
                <a:solidFill>
                  <a:srgbClr val="F1E8E8"/>
                </a:solidFill>
                <a:latin typeface="Verdana"/>
                <a:cs typeface="Verdana"/>
              </a:rPr>
              <a:t>Project</a:t>
            </a:r>
            <a:endParaRPr lang="en-US" sz="240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 rot="21120000">
            <a:off x="1190112" y="8569910"/>
            <a:ext cx="1327508" cy="56425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425"/>
              </a:lnSpc>
            </a:pPr>
            <a:endParaRPr sz="4400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16000" y="5487034"/>
            <a:ext cx="4252894" cy="491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lvl="5">
              <a:lnSpc>
                <a:spcPct val="150000"/>
              </a:lnSpc>
              <a:spcBef>
                <a:spcPts val="100"/>
              </a:spcBef>
            </a:pPr>
            <a:r>
              <a:rPr lang="en-US" sz="2000" b="1" dirty="0" smtClean="0">
                <a:solidFill>
                  <a:srgbClr val="F1E8E8"/>
                </a:solidFill>
                <a:latin typeface="Verdana"/>
                <a:cs typeface="Verdana"/>
              </a:rPr>
              <a:t>By Binod Tamang</a:t>
            </a:r>
            <a:endParaRPr lang="en-US" sz="20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90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6563" y="5143499"/>
            <a:ext cx="5743559" cy="347664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7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47878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40" dirty="0"/>
              <a:t>Data</a:t>
            </a:r>
            <a:r>
              <a:rPr spc="-320" dirty="0"/>
              <a:t> </a:t>
            </a:r>
            <a:r>
              <a:rPr spc="-235" dirty="0"/>
              <a:t>Collection</a:t>
            </a:r>
            <a:r>
              <a:rPr spc="-315" dirty="0"/>
              <a:t> </a:t>
            </a:r>
            <a:r>
              <a:rPr spc="-615" dirty="0"/>
              <a:t>-</a:t>
            </a:r>
            <a:r>
              <a:rPr spc="-315" dirty="0"/>
              <a:t> </a:t>
            </a:r>
            <a:r>
              <a:rPr spc="-195" dirty="0"/>
              <a:t>SpaceX</a:t>
            </a:r>
            <a:r>
              <a:rPr spc="-320" dirty="0"/>
              <a:t> </a:t>
            </a:r>
            <a:r>
              <a:rPr spc="-745" dirty="0"/>
              <a:t>API</a:t>
            </a: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350" y="3671666"/>
            <a:ext cx="95250" cy="9525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350" y="4081241"/>
            <a:ext cx="95250" cy="95250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75646" y="6271122"/>
            <a:ext cx="95250" cy="9525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75646" y="7090272"/>
            <a:ext cx="95250" cy="95250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75646" y="7499847"/>
            <a:ext cx="95250" cy="95250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75646" y="7909422"/>
            <a:ext cx="95250" cy="95250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1523950" y="3452026"/>
            <a:ext cx="16216630" cy="46729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6198870">
              <a:lnSpc>
                <a:spcPct val="114399"/>
              </a:lnSpc>
              <a:spcBef>
                <a:spcPts val="95"/>
              </a:spcBef>
            </a:pPr>
            <a:r>
              <a:rPr sz="2350" spc="165" dirty="0">
                <a:solidFill>
                  <a:schemeClr val="tx1"/>
                </a:solidFill>
                <a:latin typeface="Trebuchet MS"/>
                <a:cs typeface="Trebuchet MS"/>
              </a:rPr>
              <a:t>Request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4" dirty="0">
                <a:solidFill>
                  <a:schemeClr val="tx1"/>
                </a:solidFill>
                <a:latin typeface="Trebuchet MS"/>
                <a:cs typeface="Trebuchet MS"/>
              </a:rPr>
              <a:t>parse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0" dirty="0">
                <a:solidFill>
                  <a:schemeClr val="tx1"/>
                </a:solidFill>
                <a:latin typeface="Trebuchet MS"/>
                <a:cs typeface="Trebuchet MS"/>
              </a:rPr>
              <a:t>SpaceX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0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35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0" dirty="0">
                <a:solidFill>
                  <a:schemeClr val="tx1"/>
                </a:solidFill>
                <a:latin typeface="Trebuchet MS"/>
                <a:cs typeface="Trebuchet MS"/>
              </a:rPr>
              <a:t>using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60" dirty="0">
                <a:solidFill>
                  <a:schemeClr val="tx1"/>
                </a:solidFill>
                <a:latin typeface="Trebuchet MS"/>
                <a:cs typeface="Trebuchet MS"/>
              </a:rPr>
              <a:t>GET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0" dirty="0">
                <a:solidFill>
                  <a:schemeClr val="tx1"/>
                </a:solidFill>
                <a:latin typeface="Trebuchet MS"/>
                <a:cs typeface="Trebuchet MS"/>
              </a:rPr>
              <a:t>request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Filter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0" dirty="0">
                <a:solidFill>
                  <a:schemeClr val="tx1"/>
                </a:solidFill>
                <a:latin typeface="Trebuchet MS"/>
                <a:cs typeface="Trebuchet MS"/>
              </a:rPr>
              <a:t>dataframe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only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5" dirty="0">
                <a:solidFill>
                  <a:schemeClr val="tx1"/>
                </a:solidFill>
                <a:latin typeface="Trebuchet MS"/>
                <a:cs typeface="Trebuchet MS"/>
              </a:rPr>
              <a:t>include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9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0" dirty="0">
                <a:solidFill>
                  <a:schemeClr val="tx1"/>
                </a:solidFill>
                <a:latin typeface="Trebuchet MS"/>
                <a:cs typeface="Trebuchet MS"/>
              </a:rPr>
              <a:t>launches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140"/>
              </a:spcBef>
            </a:pP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5703570">
              <a:lnSpc>
                <a:spcPct val="100000"/>
              </a:lnSpc>
            </a:pPr>
            <a:r>
              <a:rPr sz="4900" b="1" spc="-440" dirty="0">
                <a:solidFill>
                  <a:schemeClr val="tx1"/>
                </a:solidFill>
                <a:latin typeface="Verdana"/>
                <a:cs typeface="Verdana"/>
              </a:rPr>
              <a:t>Data</a:t>
            </a:r>
            <a:r>
              <a:rPr sz="4900" b="1" spc="-340" dirty="0">
                <a:solidFill>
                  <a:schemeClr val="tx1"/>
                </a:solidFill>
                <a:latin typeface="Verdana"/>
                <a:cs typeface="Verdana"/>
              </a:rPr>
              <a:t> Scraping </a:t>
            </a:r>
            <a:r>
              <a:rPr sz="4900" b="1" spc="-615" dirty="0">
                <a:solidFill>
                  <a:schemeClr val="tx1"/>
                </a:solidFill>
                <a:latin typeface="Verdana"/>
                <a:cs typeface="Verdana"/>
              </a:rPr>
              <a:t>-</a:t>
            </a:r>
            <a:r>
              <a:rPr sz="4900" b="1" spc="-34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4900" b="1" spc="-370" dirty="0">
                <a:solidFill>
                  <a:schemeClr val="tx1"/>
                </a:solidFill>
                <a:latin typeface="Verdana"/>
                <a:cs typeface="Verdana"/>
              </a:rPr>
              <a:t>Wikipedia</a:t>
            </a:r>
            <a:endParaRPr sz="4900" dirty="0">
              <a:solidFill>
                <a:schemeClr val="tx1"/>
              </a:solidFill>
              <a:latin typeface="Verdana"/>
              <a:cs typeface="Verdana"/>
            </a:endParaRPr>
          </a:p>
          <a:p>
            <a:pPr marL="6211570" marR="5080">
              <a:lnSpc>
                <a:spcPct val="114399"/>
              </a:lnSpc>
              <a:spcBef>
                <a:spcPts val="1540"/>
              </a:spcBef>
            </a:pPr>
            <a:r>
              <a:rPr sz="2350" spc="175" dirty="0">
                <a:solidFill>
                  <a:schemeClr val="tx1"/>
                </a:solidFill>
                <a:latin typeface="Trebuchet MS"/>
                <a:cs typeface="Trebuchet MS"/>
              </a:rPr>
              <a:t>Web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0" dirty="0">
                <a:solidFill>
                  <a:schemeClr val="tx1"/>
                </a:solidFill>
                <a:latin typeface="Trebuchet MS"/>
                <a:cs typeface="Trebuchet MS"/>
              </a:rPr>
              <a:t>scraping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9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90" dirty="0">
                <a:solidFill>
                  <a:schemeClr val="tx1"/>
                </a:solidFill>
                <a:latin typeface="Trebuchet MS"/>
                <a:cs typeface="Trebuchet MS"/>
              </a:rPr>
              <a:t>Heavy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45" dirty="0">
                <a:solidFill>
                  <a:schemeClr val="tx1"/>
                </a:solidFill>
                <a:latin typeface="Trebuchet MS"/>
                <a:cs typeface="Trebuchet MS"/>
              </a:rPr>
              <a:t>Launches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Records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0" dirty="0">
                <a:solidFill>
                  <a:schemeClr val="tx1"/>
                </a:solidFill>
                <a:latin typeface="Trebuchet MS"/>
                <a:cs typeface="Trebuchet MS"/>
              </a:rPr>
              <a:t>from </a:t>
            </a:r>
            <a:r>
              <a:rPr sz="2350" spc="120" dirty="0">
                <a:solidFill>
                  <a:schemeClr val="tx1"/>
                </a:solidFill>
                <a:latin typeface="Trebuchet MS"/>
                <a:cs typeface="Trebuchet MS"/>
              </a:rPr>
              <a:t>Wikipedia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6211570">
              <a:lnSpc>
                <a:spcPct val="100000"/>
              </a:lnSpc>
              <a:spcBef>
                <a:spcPts val="405"/>
              </a:spcBef>
            </a:pPr>
            <a:r>
              <a:rPr sz="2350" spc="165" dirty="0">
                <a:solidFill>
                  <a:schemeClr val="tx1"/>
                </a:solidFill>
                <a:latin typeface="Trebuchet MS"/>
                <a:cs typeface="Trebuchet MS"/>
              </a:rPr>
              <a:t>Request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Falcon9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45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Wiki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45" dirty="0">
                <a:solidFill>
                  <a:schemeClr val="tx1"/>
                </a:solidFill>
                <a:latin typeface="Trebuchet MS"/>
                <a:cs typeface="Trebuchet MS"/>
              </a:rPr>
              <a:t>page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from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its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-25" dirty="0">
                <a:solidFill>
                  <a:schemeClr val="tx1"/>
                </a:solidFill>
                <a:latin typeface="Trebuchet MS"/>
                <a:cs typeface="Trebuchet MS"/>
              </a:rPr>
              <a:t>URL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6211570" marR="493395">
              <a:lnSpc>
                <a:spcPts val="3229"/>
              </a:lnSpc>
              <a:spcBef>
                <a:spcPts val="90"/>
              </a:spcBef>
            </a:pPr>
            <a:r>
              <a:rPr sz="2350" spc="90" dirty="0">
                <a:solidFill>
                  <a:schemeClr val="tx1"/>
                </a:solidFill>
                <a:latin typeface="Trebuchet MS"/>
                <a:cs typeface="Trebuchet MS"/>
              </a:rPr>
              <a:t>Extract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55" dirty="0">
                <a:solidFill>
                  <a:schemeClr val="tx1"/>
                </a:solidFill>
                <a:latin typeface="Trebuchet MS"/>
                <a:cs typeface="Trebuchet MS"/>
              </a:rPr>
              <a:t>all</a:t>
            </a:r>
            <a:r>
              <a:rPr sz="235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5" dirty="0">
                <a:solidFill>
                  <a:schemeClr val="tx1"/>
                </a:solidFill>
                <a:latin typeface="Trebuchet MS"/>
                <a:cs typeface="Trebuchet MS"/>
              </a:rPr>
              <a:t>column/variable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0" dirty="0">
                <a:solidFill>
                  <a:schemeClr val="tx1"/>
                </a:solidFill>
                <a:latin typeface="Trebuchet MS"/>
                <a:cs typeface="Trebuchet MS"/>
              </a:rPr>
              <a:t>names</a:t>
            </a:r>
            <a:r>
              <a:rPr sz="235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from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HTML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35" dirty="0">
                <a:solidFill>
                  <a:schemeClr val="tx1"/>
                </a:solidFill>
                <a:latin typeface="Trebuchet MS"/>
                <a:cs typeface="Trebuchet MS"/>
              </a:rPr>
              <a:t>table</a:t>
            </a:r>
            <a:r>
              <a:rPr sz="235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35" dirty="0">
                <a:solidFill>
                  <a:schemeClr val="tx1"/>
                </a:solidFill>
                <a:latin typeface="Trebuchet MS"/>
                <a:cs typeface="Trebuchet MS"/>
              </a:rPr>
              <a:t>header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Create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405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35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frame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by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35" dirty="0">
                <a:solidFill>
                  <a:schemeClr val="tx1"/>
                </a:solidFill>
                <a:latin typeface="Trebuchet MS"/>
                <a:cs typeface="Trebuchet MS"/>
              </a:rPr>
              <a:t>parsing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0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HTML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0" dirty="0">
                <a:solidFill>
                  <a:schemeClr val="tx1"/>
                </a:solidFill>
                <a:latin typeface="Trebuchet MS"/>
                <a:cs typeface="Trebuchet MS"/>
              </a:rPr>
              <a:t>tables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79577" y="5143499"/>
            <a:ext cx="7019909" cy="463869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47875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40" dirty="0"/>
              <a:t>Data</a:t>
            </a:r>
            <a:r>
              <a:rPr spc="-345" dirty="0"/>
              <a:t> </a:t>
            </a:r>
            <a:r>
              <a:rPr spc="-425" dirty="0"/>
              <a:t>Wrangling</a:t>
            </a: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350" y="3671666"/>
            <a:ext cx="95250" cy="9525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350" y="4081241"/>
            <a:ext cx="95250" cy="95250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350" y="4490816"/>
            <a:ext cx="95250" cy="9525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350" y="4900391"/>
            <a:ext cx="95250" cy="95250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524000" y="3479799"/>
            <a:ext cx="11054080" cy="16637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3072130">
              <a:lnSpc>
                <a:spcPct val="114399"/>
              </a:lnSpc>
              <a:spcBef>
                <a:spcPts val="95"/>
              </a:spcBef>
            </a:pP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Calculate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number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launches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95" dirty="0">
                <a:solidFill>
                  <a:schemeClr val="tx1"/>
                </a:solidFill>
                <a:latin typeface="Trebuchet MS"/>
                <a:cs typeface="Trebuchet MS"/>
              </a:rPr>
              <a:t>on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10" dirty="0">
                <a:solidFill>
                  <a:schemeClr val="tx1"/>
                </a:solidFill>
                <a:latin typeface="Trebuchet MS"/>
                <a:cs typeface="Trebuchet MS"/>
              </a:rPr>
              <a:t>each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60" dirty="0">
                <a:solidFill>
                  <a:schemeClr val="tx1"/>
                </a:solidFill>
                <a:latin typeface="Trebuchet MS"/>
                <a:cs typeface="Trebuchet MS"/>
              </a:rPr>
              <a:t>site </a:t>
            </a: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Calculate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number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0" dirty="0">
                <a:solidFill>
                  <a:schemeClr val="tx1"/>
                </a:solidFill>
                <a:latin typeface="Trebuchet MS"/>
                <a:cs typeface="Trebuchet MS"/>
              </a:rPr>
              <a:t>occurrence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10" dirty="0">
                <a:solidFill>
                  <a:schemeClr val="tx1"/>
                </a:solidFill>
                <a:latin typeface="Trebuchet MS"/>
                <a:cs typeface="Trebuchet MS"/>
              </a:rPr>
              <a:t>each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85" dirty="0">
                <a:solidFill>
                  <a:schemeClr val="tx1"/>
                </a:solidFill>
                <a:latin typeface="Trebuchet MS"/>
                <a:cs typeface="Trebuchet MS"/>
              </a:rPr>
              <a:t>orbit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ts val="3229"/>
              </a:lnSpc>
              <a:spcBef>
                <a:spcPts val="90"/>
              </a:spcBef>
            </a:pP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Calculate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number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75" dirty="0">
                <a:solidFill>
                  <a:schemeClr val="tx1"/>
                </a:solidFill>
                <a:latin typeface="Trebuchet MS"/>
                <a:cs typeface="Trebuchet MS"/>
              </a:rPr>
              <a:t>occurence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95" dirty="0">
                <a:solidFill>
                  <a:schemeClr val="tx1"/>
                </a:solidFill>
                <a:latin typeface="Trebuchet MS"/>
                <a:cs typeface="Trebuchet MS"/>
              </a:rPr>
              <a:t>mission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0" dirty="0">
                <a:solidFill>
                  <a:schemeClr val="tx1"/>
                </a:solidFill>
                <a:latin typeface="Trebuchet MS"/>
                <a:cs typeface="Trebuchet MS"/>
              </a:rPr>
              <a:t>outcome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per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05" dirty="0">
                <a:solidFill>
                  <a:schemeClr val="tx1"/>
                </a:solidFill>
                <a:latin typeface="Trebuchet MS"/>
                <a:cs typeface="Trebuchet MS"/>
              </a:rPr>
              <a:t>orbit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0" dirty="0">
                <a:solidFill>
                  <a:schemeClr val="tx1"/>
                </a:solidFill>
                <a:latin typeface="Trebuchet MS"/>
                <a:cs typeface="Trebuchet MS"/>
              </a:rPr>
              <a:t>type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Create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405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landing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0" dirty="0">
                <a:solidFill>
                  <a:schemeClr val="tx1"/>
                </a:solidFill>
                <a:latin typeface="Trebuchet MS"/>
                <a:cs typeface="Trebuchet MS"/>
              </a:rPr>
              <a:t>outcome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40" dirty="0">
                <a:solidFill>
                  <a:schemeClr val="tx1"/>
                </a:solidFill>
                <a:latin typeface="Trebuchet MS"/>
                <a:cs typeface="Trebuchet MS"/>
              </a:rPr>
              <a:t>label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from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40" dirty="0">
                <a:solidFill>
                  <a:schemeClr val="tx1"/>
                </a:solidFill>
                <a:latin typeface="Trebuchet MS"/>
                <a:cs typeface="Trebuchet MS"/>
              </a:rPr>
              <a:t>Outcome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0" dirty="0">
                <a:solidFill>
                  <a:schemeClr val="tx1"/>
                </a:solidFill>
                <a:latin typeface="Trebuchet MS"/>
                <a:cs typeface="Trebuchet MS"/>
              </a:rPr>
              <a:t>column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3414308"/>
            <a:ext cx="95250" cy="9525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4271558"/>
            <a:ext cx="95250" cy="9525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4700183"/>
            <a:ext cx="95250" cy="95250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5128808"/>
            <a:ext cx="95250" cy="9525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5557433"/>
            <a:ext cx="95250" cy="95250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5986058"/>
            <a:ext cx="95250" cy="9525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6414683"/>
            <a:ext cx="95250" cy="95250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732432" y="3556717"/>
            <a:ext cx="10466070" cy="3454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5085">
              <a:lnSpc>
                <a:spcPct val="114799"/>
              </a:lnSpc>
              <a:spcBef>
                <a:spcPts val="100"/>
              </a:spcBef>
            </a:pPr>
            <a:r>
              <a:rPr sz="2450" spc="135" dirty="0">
                <a:solidFill>
                  <a:schemeClr val="tx1"/>
                </a:solidFill>
                <a:latin typeface="Trebuchet MS"/>
                <a:cs typeface="Trebuchet MS"/>
              </a:rPr>
              <a:t>We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45" dirty="0">
                <a:solidFill>
                  <a:schemeClr val="tx1"/>
                </a:solidFill>
                <a:latin typeface="Trebuchet MS"/>
                <a:cs typeface="Trebuchet MS"/>
              </a:rPr>
              <a:t>can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05" dirty="0">
                <a:solidFill>
                  <a:schemeClr val="tx1"/>
                </a:solidFill>
                <a:latin typeface="Trebuchet MS"/>
                <a:cs typeface="Trebuchet MS"/>
              </a:rPr>
              <a:t>plot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5" dirty="0">
                <a:solidFill>
                  <a:schemeClr val="tx1"/>
                </a:solidFill>
                <a:latin typeface="Trebuchet MS"/>
                <a:cs typeface="Trebuchet MS"/>
              </a:rPr>
              <a:t>out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0" dirty="0">
                <a:solidFill>
                  <a:schemeClr val="tx1"/>
                </a:solidFill>
                <a:latin typeface="Trebuchet MS"/>
                <a:cs typeface="Trebuchet MS"/>
              </a:rPr>
              <a:t>FlightNumber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dirty="0">
                <a:solidFill>
                  <a:schemeClr val="tx1"/>
                </a:solidFill>
                <a:latin typeface="Trebuchet MS"/>
                <a:cs typeface="Trebuchet MS"/>
              </a:rPr>
              <a:t>vs.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70" dirty="0">
                <a:solidFill>
                  <a:schemeClr val="tx1"/>
                </a:solidFill>
                <a:latin typeface="Trebuchet MS"/>
                <a:cs typeface="Trebuchet MS"/>
              </a:rPr>
              <a:t>PayloadMassand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5" dirty="0">
                <a:solidFill>
                  <a:schemeClr val="tx1"/>
                </a:solidFill>
                <a:latin typeface="Trebuchet MS"/>
                <a:cs typeface="Trebuchet MS"/>
              </a:rPr>
              <a:t>overlay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00" dirty="0">
                <a:solidFill>
                  <a:schemeClr val="tx1"/>
                </a:solidFill>
                <a:latin typeface="Trebuchet MS"/>
                <a:cs typeface="Trebuchet MS"/>
              </a:rPr>
              <a:t>the </a:t>
            </a:r>
            <a:r>
              <a:rPr sz="2450" spc="265" dirty="0">
                <a:solidFill>
                  <a:schemeClr val="tx1"/>
                </a:solidFill>
                <a:latin typeface="Trebuchet MS"/>
                <a:cs typeface="Trebuchet MS"/>
              </a:rPr>
              <a:t>outcome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6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0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4799"/>
              </a:lnSpc>
            </a:pP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Visualize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relationship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5" dirty="0">
                <a:solidFill>
                  <a:schemeClr val="tx1"/>
                </a:solidFill>
                <a:latin typeface="Trebuchet MS"/>
                <a:cs typeface="Trebuchet MS"/>
              </a:rPr>
              <a:t>between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60" dirty="0">
                <a:solidFill>
                  <a:schemeClr val="tx1"/>
                </a:solidFill>
                <a:latin typeface="Trebuchet MS"/>
                <a:cs typeface="Trebuchet MS"/>
              </a:rPr>
              <a:t>Flight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5" dirty="0">
                <a:solidFill>
                  <a:schemeClr val="tx1"/>
                </a:solidFill>
                <a:latin typeface="Trebuchet MS"/>
                <a:cs typeface="Trebuchet MS"/>
              </a:rPr>
              <a:t>Number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20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4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70" dirty="0">
                <a:solidFill>
                  <a:schemeClr val="tx1"/>
                </a:solidFill>
                <a:latin typeface="Trebuchet MS"/>
                <a:cs typeface="Trebuchet MS"/>
              </a:rPr>
              <a:t>Site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Visualize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relationship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5" dirty="0">
                <a:solidFill>
                  <a:schemeClr val="tx1"/>
                </a:solidFill>
                <a:latin typeface="Trebuchet MS"/>
                <a:cs typeface="Trebuchet MS"/>
              </a:rPr>
              <a:t>between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20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4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4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70" dirty="0">
                <a:solidFill>
                  <a:schemeClr val="tx1"/>
                </a:solidFill>
                <a:latin typeface="Trebuchet MS"/>
                <a:cs typeface="Trebuchet MS"/>
              </a:rPr>
              <a:t>Site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Visualize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relationship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5" dirty="0">
                <a:solidFill>
                  <a:schemeClr val="tx1"/>
                </a:solidFill>
                <a:latin typeface="Trebuchet MS"/>
                <a:cs typeface="Trebuchet MS"/>
              </a:rPr>
              <a:t>between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0" dirty="0">
                <a:solidFill>
                  <a:schemeClr val="tx1"/>
                </a:solidFill>
                <a:latin typeface="Trebuchet MS"/>
                <a:cs typeface="Trebuchet MS"/>
              </a:rPr>
              <a:t>success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5" dirty="0">
                <a:solidFill>
                  <a:schemeClr val="tx1"/>
                </a:solidFill>
                <a:latin typeface="Trebuchet MS"/>
                <a:cs typeface="Trebuchet MS"/>
              </a:rPr>
              <a:t>rate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6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25" dirty="0">
                <a:solidFill>
                  <a:schemeClr val="tx1"/>
                </a:solidFill>
                <a:latin typeface="Trebuchet MS"/>
                <a:cs typeface="Trebuchet MS"/>
              </a:rPr>
              <a:t>each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0" dirty="0">
                <a:solidFill>
                  <a:schemeClr val="tx1"/>
                </a:solidFill>
                <a:latin typeface="Trebuchet MS"/>
                <a:cs typeface="Trebuchet MS"/>
              </a:rPr>
              <a:t>orbit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30" dirty="0">
                <a:solidFill>
                  <a:schemeClr val="tx1"/>
                </a:solidFill>
                <a:latin typeface="Trebuchet MS"/>
                <a:cs typeface="Trebuchet MS"/>
              </a:rPr>
              <a:t>type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Visualize</a:t>
            </a:r>
            <a:r>
              <a:rPr sz="24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relationship</a:t>
            </a:r>
            <a:r>
              <a:rPr sz="24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5" dirty="0">
                <a:solidFill>
                  <a:schemeClr val="tx1"/>
                </a:solidFill>
                <a:latin typeface="Trebuchet MS"/>
                <a:cs typeface="Trebuchet MS"/>
              </a:rPr>
              <a:t>between</a:t>
            </a:r>
            <a:r>
              <a:rPr sz="24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0" dirty="0">
                <a:solidFill>
                  <a:schemeClr val="tx1"/>
                </a:solidFill>
                <a:latin typeface="Trebuchet MS"/>
                <a:cs typeface="Trebuchet MS"/>
              </a:rPr>
              <a:t>FlightNumber</a:t>
            </a:r>
            <a:r>
              <a:rPr sz="24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20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95" dirty="0">
                <a:solidFill>
                  <a:schemeClr val="tx1"/>
                </a:solidFill>
                <a:latin typeface="Trebuchet MS"/>
                <a:cs typeface="Trebuchet MS"/>
              </a:rPr>
              <a:t>Orbit</a:t>
            </a:r>
            <a:r>
              <a:rPr sz="24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30" dirty="0">
                <a:solidFill>
                  <a:schemeClr val="tx1"/>
                </a:solidFill>
                <a:latin typeface="Trebuchet MS"/>
                <a:cs typeface="Trebuchet MS"/>
              </a:rPr>
              <a:t>type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Visualize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relationship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5" dirty="0">
                <a:solidFill>
                  <a:schemeClr val="tx1"/>
                </a:solidFill>
                <a:latin typeface="Trebuchet MS"/>
                <a:cs typeface="Trebuchet MS"/>
              </a:rPr>
              <a:t>between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20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95" dirty="0">
                <a:solidFill>
                  <a:schemeClr val="tx1"/>
                </a:solidFill>
                <a:latin typeface="Trebuchet MS"/>
                <a:cs typeface="Trebuchet MS"/>
              </a:rPr>
              <a:t>Orbit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30" dirty="0">
                <a:solidFill>
                  <a:schemeClr val="tx1"/>
                </a:solidFill>
                <a:latin typeface="Trebuchet MS"/>
                <a:cs typeface="Trebuchet MS"/>
              </a:rPr>
              <a:t>type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Visualize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0" dirty="0">
                <a:solidFill>
                  <a:schemeClr val="tx1"/>
                </a:solidFill>
                <a:latin typeface="Trebuchet MS"/>
                <a:cs typeface="Trebuchet MS"/>
              </a:rPr>
              <a:t>success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5" dirty="0">
                <a:solidFill>
                  <a:schemeClr val="tx1"/>
                </a:solidFill>
                <a:latin typeface="Trebuchet MS"/>
                <a:cs typeface="Trebuchet MS"/>
              </a:rPr>
              <a:t>yearly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0" dirty="0">
                <a:solidFill>
                  <a:schemeClr val="tx1"/>
                </a:solidFill>
                <a:latin typeface="Trebuchet MS"/>
                <a:cs typeface="Trebuchet MS"/>
              </a:rPr>
              <a:t>trend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89810" y="7032284"/>
            <a:ext cx="13706459" cy="2686049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47878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440" dirty="0"/>
              <a:t>Data</a:t>
            </a:r>
            <a:r>
              <a:rPr spc="-340" dirty="0"/>
              <a:t> </a:t>
            </a:r>
            <a:r>
              <a:rPr spc="-445" dirty="0"/>
              <a:t>ViSualization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4109801"/>
            <a:ext cx="16230599" cy="31813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47875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440" dirty="0"/>
              <a:t>Data</a:t>
            </a:r>
            <a:r>
              <a:rPr spc="-340" dirty="0"/>
              <a:t> </a:t>
            </a:r>
            <a:r>
              <a:rPr spc="-445" dirty="0"/>
              <a:t>ViSualization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044104" y="7850289"/>
            <a:ext cx="14199869" cy="1288814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R="71120" algn="ctr">
              <a:lnSpc>
                <a:spcPct val="100000"/>
              </a:lnSpc>
              <a:spcBef>
                <a:spcPts val="550"/>
              </a:spcBef>
            </a:pPr>
            <a:r>
              <a:rPr sz="2500" spc="140" dirty="0">
                <a:solidFill>
                  <a:schemeClr val="tx1"/>
                </a:solidFill>
                <a:latin typeface="Trebuchet MS"/>
                <a:cs typeface="Trebuchet MS"/>
              </a:rPr>
              <a:t>We</a:t>
            </a:r>
            <a:r>
              <a:rPr sz="25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280" dirty="0">
                <a:solidFill>
                  <a:schemeClr val="tx1"/>
                </a:solidFill>
                <a:latin typeface="Trebuchet MS"/>
                <a:cs typeface="Trebuchet MS"/>
              </a:rPr>
              <a:t>see</a:t>
            </a:r>
            <a:r>
              <a:rPr sz="25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100" dirty="0">
                <a:solidFill>
                  <a:schemeClr val="tx1"/>
                </a:solidFill>
                <a:latin typeface="Trebuchet MS"/>
                <a:cs typeface="Trebuchet MS"/>
              </a:rPr>
              <a:t>that</a:t>
            </a:r>
            <a:r>
              <a:rPr sz="25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95" dirty="0">
                <a:solidFill>
                  <a:schemeClr val="tx1"/>
                </a:solidFill>
                <a:latin typeface="Trebuchet MS"/>
                <a:cs typeface="Trebuchet MS"/>
              </a:rPr>
              <a:t>different</a:t>
            </a:r>
            <a:r>
              <a:rPr sz="25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235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5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130" dirty="0">
                <a:solidFill>
                  <a:schemeClr val="tx1"/>
                </a:solidFill>
                <a:latin typeface="Trebuchet MS"/>
                <a:cs typeface="Trebuchet MS"/>
              </a:rPr>
              <a:t>sites</a:t>
            </a:r>
            <a:r>
              <a:rPr sz="25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270" dirty="0">
                <a:solidFill>
                  <a:schemeClr val="tx1"/>
                </a:solidFill>
                <a:latin typeface="Trebuchet MS"/>
                <a:cs typeface="Trebuchet MS"/>
              </a:rPr>
              <a:t>have</a:t>
            </a:r>
            <a:r>
              <a:rPr sz="25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95" dirty="0">
                <a:solidFill>
                  <a:schemeClr val="tx1"/>
                </a:solidFill>
                <a:latin typeface="Trebuchet MS"/>
                <a:cs typeface="Trebuchet MS"/>
              </a:rPr>
              <a:t>different</a:t>
            </a:r>
            <a:r>
              <a:rPr sz="25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305" dirty="0">
                <a:solidFill>
                  <a:schemeClr val="tx1"/>
                </a:solidFill>
                <a:latin typeface="Trebuchet MS"/>
                <a:cs typeface="Trebuchet MS"/>
              </a:rPr>
              <a:t>success</a:t>
            </a:r>
            <a:r>
              <a:rPr sz="25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85" dirty="0">
                <a:solidFill>
                  <a:schemeClr val="tx1"/>
                </a:solidFill>
                <a:latin typeface="Trebuchet MS"/>
                <a:cs typeface="Trebuchet MS"/>
              </a:rPr>
              <a:t>rates.</a:t>
            </a:r>
            <a:r>
              <a:rPr sz="25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220" dirty="0">
                <a:solidFill>
                  <a:schemeClr val="tx1"/>
                </a:solidFill>
                <a:latin typeface="Trebuchet MS"/>
                <a:cs typeface="Trebuchet MS"/>
              </a:rPr>
              <a:t>CCAFS</a:t>
            </a:r>
            <a:r>
              <a:rPr sz="25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190" dirty="0">
                <a:solidFill>
                  <a:schemeClr val="tx1"/>
                </a:solidFill>
                <a:latin typeface="Trebuchet MS"/>
                <a:cs typeface="Trebuchet MS"/>
              </a:rPr>
              <a:t>LC-</a:t>
            </a:r>
            <a:r>
              <a:rPr sz="2500" spc="25" dirty="0">
                <a:solidFill>
                  <a:schemeClr val="tx1"/>
                </a:solidFill>
                <a:latin typeface="Trebuchet MS"/>
                <a:cs typeface="Trebuchet MS"/>
              </a:rPr>
              <a:t>40,</a:t>
            </a:r>
            <a:endParaRPr sz="250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450"/>
              </a:spcBef>
            </a:pPr>
            <a:r>
              <a:rPr sz="2500" spc="315" dirty="0">
                <a:solidFill>
                  <a:schemeClr val="tx1"/>
                </a:solidFill>
                <a:latin typeface="Trebuchet MS"/>
                <a:cs typeface="Trebuchet MS"/>
              </a:rPr>
              <a:t>has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43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305" dirty="0">
                <a:solidFill>
                  <a:schemeClr val="tx1"/>
                </a:solidFill>
                <a:latin typeface="Trebuchet MS"/>
                <a:cs typeface="Trebuchet MS"/>
              </a:rPr>
              <a:t>success</a:t>
            </a:r>
            <a:r>
              <a:rPr sz="250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160" dirty="0">
                <a:solidFill>
                  <a:schemeClr val="tx1"/>
                </a:solidFill>
                <a:latin typeface="Trebuchet MS"/>
                <a:cs typeface="Trebuchet MS"/>
              </a:rPr>
              <a:t>rate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160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50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245" dirty="0">
                <a:solidFill>
                  <a:schemeClr val="tx1"/>
                </a:solidFill>
                <a:latin typeface="Trebuchet MS"/>
                <a:cs typeface="Trebuchet MS"/>
              </a:rPr>
              <a:t>60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50" dirty="0">
                <a:solidFill>
                  <a:schemeClr val="tx1"/>
                </a:solidFill>
                <a:latin typeface="Trebuchet MS"/>
                <a:cs typeface="Trebuchet MS"/>
              </a:rPr>
              <a:t>%,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90" dirty="0">
                <a:solidFill>
                  <a:schemeClr val="tx1"/>
                </a:solidFill>
                <a:latin typeface="Trebuchet MS"/>
                <a:cs typeface="Trebuchet MS"/>
              </a:rPr>
              <a:t>while</a:t>
            </a:r>
            <a:r>
              <a:rPr sz="250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225" dirty="0">
                <a:solidFill>
                  <a:schemeClr val="tx1"/>
                </a:solidFill>
                <a:latin typeface="Trebuchet MS"/>
                <a:cs typeface="Trebuchet MS"/>
              </a:rPr>
              <a:t>KSC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190" dirty="0">
                <a:solidFill>
                  <a:schemeClr val="tx1"/>
                </a:solidFill>
                <a:latin typeface="Trebuchet MS"/>
                <a:cs typeface="Trebuchet MS"/>
              </a:rPr>
              <a:t>LC-</a:t>
            </a:r>
            <a:r>
              <a:rPr sz="2500" spc="160" dirty="0">
                <a:solidFill>
                  <a:schemeClr val="tx1"/>
                </a:solidFill>
                <a:latin typeface="Trebuchet MS"/>
                <a:cs typeface="Trebuchet MS"/>
              </a:rPr>
              <a:t>39A</a:t>
            </a:r>
            <a:r>
              <a:rPr sz="250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32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95" dirty="0">
                <a:solidFill>
                  <a:schemeClr val="tx1"/>
                </a:solidFill>
                <a:latin typeface="Trebuchet MS"/>
                <a:cs typeface="Trebuchet MS"/>
              </a:rPr>
              <a:t>VAFB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225" dirty="0">
                <a:solidFill>
                  <a:schemeClr val="tx1"/>
                </a:solidFill>
                <a:latin typeface="Trebuchet MS"/>
                <a:cs typeface="Trebuchet MS"/>
              </a:rPr>
              <a:t>SLC</a:t>
            </a:r>
            <a:r>
              <a:rPr sz="250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125" dirty="0">
                <a:solidFill>
                  <a:schemeClr val="tx1"/>
                </a:solidFill>
                <a:latin typeface="Trebuchet MS"/>
                <a:cs typeface="Trebuchet MS"/>
              </a:rPr>
              <a:t>4E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315" dirty="0">
                <a:solidFill>
                  <a:schemeClr val="tx1"/>
                </a:solidFill>
                <a:latin typeface="Trebuchet MS"/>
                <a:cs typeface="Trebuchet MS"/>
              </a:rPr>
              <a:t>has</a:t>
            </a:r>
            <a:r>
              <a:rPr sz="250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43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305" dirty="0">
                <a:solidFill>
                  <a:schemeClr val="tx1"/>
                </a:solidFill>
                <a:latin typeface="Trebuchet MS"/>
                <a:cs typeface="Trebuchet MS"/>
              </a:rPr>
              <a:t>success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160" dirty="0">
                <a:solidFill>
                  <a:schemeClr val="tx1"/>
                </a:solidFill>
                <a:latin typeface="Trebuchet MS"/>
                <a:cs typeface="Trebuchet MS"/>
              </a:rPr>
              <a:t>rate</a:t>
            </a:r>
            <a:r>
              <a:rPr sz="250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160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500" spc="-13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500" spc="80" dirty="0">
                <a:solidFill>
                  <a:schemeClr val="tx1"/>
                </a:solidFill>
                <a:latin typeface="Trebuchet MS"/>
                <a:cs typeface="Trebuchet MS"/>
              </a:rPr>
              <a:t>77</a:t>
            </a:r>
            <a:r>
              <a:rPr sz="2500" spc="80" dirty="0" smtClean="0">
                <a:solidFill>
                  <a:schemeClr val="tx1"/>
                </a:solidFill>
                <a:latin typeface="Trebuchet MS"/>
                <a:cs typeface="Trebuchet MS"/>
              </a:rPr>
              <a:t>%.</a:t>
            </a:r>
            <a:r>
              <a:rPr lang="en-US" sz="2500" spc="80" dirty="0" smtClean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endParaRPr sz="25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2813" y="4677182"/>
            <a:ext cx="16230599" cy="31813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1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47875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440" dirty="0"/>
              <a:t>Data</a:t>
            </a:r>
            <a:r>
              <a:rPr spc="-340" dirty="0"/>
              <a:t> </a:t>
            </a:r>
            <a:r>
              <a:rPr spc="-445" dirty="0"/>
              <a:t>ViSualization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757337" y="7858531"/>
            <a:ext cx="16773525" cy="8267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77615" marR="5080" indent="-3765550">
              <a:lnSpc>
                <a:spcPct val="114599"/>
              </a:lnSpc>
              <a:spcBef>
                <a:spcPts val="100"/>
              </a:spcBef>
            </a:pPr>
            <a:r>
              <a:rPr sz="2400" spc="190" dirty="0">
                <a:solidFill>
                  <a:schemeClr val="tx1"/>
                </a:solidFill>
                <a:latin typeface="Trebuchet MS"/>
                <a:cs typeface="Trebuchet MS"/>
              </a:rPr>
              <a:t>Use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50" dirty="0">
                <a:solidFill>
                  <a:schemeClr val="tx1"/>
                </a:solidFill>
                <a:latin typeface="Trebuchet MS"/>
                <a:cs typeface="Trebuchet MS"/>
              </a:rPr>
              <a:t>function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55" dirty="0">
                <a:solidFill>
                  <a:schemeClr val="tx1"/>
                </a:solidFill>
                <a:latin typeface="Trebuchet MS"/>
                <a:cs typeface="Trebuchet MS"/>
              </a:rPr>
              <a:t>catplot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chemeClr val="tx1"/>
                </a:solidFill>
                <a:latin typeface="Trebuchet MS"/>
                <a:cs typeface="Trebuchet MS"/>
              </a:rPr>
              <a:t>plot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40" dirty="0">
                <a:solidFill>
                  <a:schemeClr val="tx1"/>
                </a:solidFill>
                <a:latin typeface="Trebuchet MS"/>
                <a:cs typeface="Trebuchet MS"/>
              </a:rPr>
              <a:t>FlightNumber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04" dirty="0">
                <a:solidFill>
                  <a:schemeClr val="tx1"/>
                </a:solidFill>
                <a:latin typeface="Trebuchet MS"/>
                <a:cs typeface="Trebuchet MS"/>
              </a:rPr>
              <a:t>vs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40" dirty="0">
                <a:solidFill>
                  <a:schemeClr val="tx1"/>
                </a:solidFill>
                <a:latin typeface="Trebuchet MS"/>
                <a:cs typeface="Trebuchet MS"/>
              </a:rPr>
              <a:t>LaunchSite,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30" dirty="0">
                <a:solidFill>
                  <a:schemeClr val="tx1"/>
                </a:solidFill>
                <a:latin typeface="Trebuchet MS"/>
                <a:cs typeface="Trebuchet MS"/>
              </a:rPr>
              <a:t>set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20" dirty="0">
                <a:solidFill>
                  <a:schemeClr val="tx1"/>
                </a:solidFill>
                <a:latin typeface="Trebuchet MS"/>
                <a:cs typeface="Trebuchet MS"/>
              </a:rPr>
              <a:t>parameter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chemeClr val="tx1"/>
                </a:solidFill>
                <a:latin typeface="Trebuchet MS"/>
                <a:cs typeface="Trebuchet MS"/>
              </a:rPr>
              <a:t>x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20" dirty="0">
                <a:solidFill>
                  <a:schemeClr val="tx1"/>
                </a:solidFill>
                <a:latin typeface="Trebuchet MS"/>
                <a:cs typeface="Trebuchet MS"/>
              </a:rPr>
              <a:t>parameter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95" dirty="0">
                <a:solidFill>
                  <a:schemeClr val="tx1"/>
                </a:solidFill>
                <a:latin typeface="Trebuchet MS"/>
                <a:cs typeface="Trebuchet MS"/>
              </a:rPr>
              <a:t>FlightNumber, </a:t>
            </a:r>
            <a:r>
              <a:rPr sz="2400" spc="130" dirty="0">
                <a:solidFill>
                  <a:schemeClr val="tx1"/>
                </a:solidFill>
                <a:latin typeface="Trebuchet MS"/>
                <a:cs typeface="Trebuchet MS"/>
              </a:rPr>
              <a:t>set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50" dirty="0">
                <a:solidFill>
                  <a:schemeClr val="tx1"/>
                </a:solidFill>
                <a:latin typeface="Trebuchet MS"/>
                <a:cs typeface="Trebuchet MS"/>
              </a:rPr>
              <a:t>y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50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85" dirty="0">
                <a:solidFill>
                  <a:schemeClr val="tx1"/>
                </a:solidFill>
                <a:latin typeface="Trebuchet MS"/>
                <a:cs typeface="Trebuchet MS"/>
              </a:rPr>
              <a:t>Site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31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30" dirty="0">
                <a:solidFill>
                  <a:schemeClr val="tx1"/>
                </a:solidFill>
                <a:latin typeface="Trebuchet MS"/>
                <a:cs typeface="Trebuchet MS"/>
              </a:rPr>
              <a:t>set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20" dirty="0">
                <a:solidFill>
                  <a:schemeClr val="tx1"/>
                </a:solidFill>
                <a:latin typeface="Trebuchet MS"/>
                <a:cs typeface="Trebuchet MS"/>
              </a:rPr>
              <a:t>parameter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40" dirty="0">
                <a:solidFill>
                  <a:schemeClr val="tx1"/>
                </a:solidFill>
                <a:latin typeface="Trebuchet MS"/>
                <a:cs typeface="Trebuchet MS"/>
              </a:rPr>
              <a:t>hue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chemeClr val="tx1"/>
                </a:solidFill>
                <a:latin typeface="Trebuchet MS"/>
                <a:cs typeface="Trebuchet MS"/>
              </a:rPr>
              <a:t>'class'</a:t>
            </a:r>
            <a:endParaRPr sz="24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90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4109801"/>
            <a:ext cx="16230599" cy="31813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7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47878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440" dirty="0"/>
              <a:t>Data</a:t>
            </a:r>
            <a:r>
              <a:rPr spc="-340" dirty="0"/>
              <a:t> </a:t>
            </a:r>
            <a:r>
              <a:rPr spc="-445" dirty="0"/>
              <a:t>ViSualization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599481" y="7911871"/>
            <a:ext cx="150895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We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35" dirty="0">
                <a:solidFill>
                  <a:schemeClr val="tx1"/>
                </a:solidFill>
                <a:latin typeface="Trebuchet MS"/>
                <a:cs typeface="Trebuchet MS"/>
              </a:rPr>
              <a:t>also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50" dirty="0">
                <a:solidFill>
                  <a:schemeClr val="tx1"/>
                </a:solidFill>
                <a:latin typeface="Trebuchet MS"/>
                <a:cs typeface="Trebuchet MS"/>
              </a:rPr>
              <a:t>want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35" dirty="0">
                <a:solidFill>
                  <a:schemeClr val="tx1"/>
                </a:solidFill>
                <a:latin typeface="Trebuchet MS"/>
                <a:cs typeface="Trebuchet MS"/>
              </a:rPr>
              <a:t>observe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-55" dirty="0">
                <a:solidFill>
                  <a:schemeClr val="tx1"/>
                </a:solidFill>
                <a:latin typeface="Trebuchet MS"/>
                <a:cs typeface="Trebuchet MS"/>
              </a:rPr>
              <a:t>if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35" dirty="0">
                <a:solidFill>
                  <a:schemeClr val="tx1"/>
                </a:solidFill>
                <a:latin typeface="Trebuchet MS"/>
                <a:cs typeface="Trebuchet MS"/>
              </a:rPr>
              <a:t>there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10" dirty="0">
                <a:solidFill>
                  <a:schemeClr val="tx1"/>
                </a:solidFill>
                <a:latin typeface="Trebuchet MS"/>
                <a:cs typeface="Trebuchet MS"/>
              </a:rPr>
              <a:t>is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65" dirty="0">
                <a:solidFill>
                  <a:schemeClr val="tx1"/>
                </a:solidFill>
                <a:latin typeface="Trebuchet MS"/>
                <a:cs typeface="Trebuchet MS"/>
              </a:rPr>
              <a:t>any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50" dirty="0">
                <a:solidFill>
                  <a:schemeClr val="tx1"/>
                </a:solidFill>
                <a:latin typeface="Trebuchet MS"/>
                <a:cs typeface="Trebuchet MS"/>
              </a:rPr>
              <a:t>relationship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80" dirty="0">
                <a:solidFill>
                  <a:schemeClr val="tx1"/>
                </a:solidFill>
                <a:latin typeface="Trebuchet MS"/>
                <a:cs typeface="Trebuchet MS"/>
              </a:rPr>
              <a:t>between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25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5" dirty="0">
                <a:solidFill>
                  <a:schemeClr val="tx1"/>
                </a:solidFill>
                <a:latin typeface="Trebuchet MS"/>
                <a:cs typeface="Trebuchet MS"/>
              </a:rPr>
              <a:t>sites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31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75" dirty="0">
                <a:solidFill>
                  <a:schemeClr val="tx1"/>
                </a:solidFill>
                <a:latin typeface="Trebuchet MS"/>
                <a:cs typeface="Trebuchet MS"/>
              </a:rPr>
              <a:t>their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60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65" dirty="0">
                <a:solidFill>
                  <a:schemeClr val="tx1"/>
                </a:solidFill>
                <a:latin typeface="Trebuchet MS"/>
                <a:cs typeface="Trebuchet MS"/>
              </a:rPr>
              <a:t>mass.</a:t>
            </a:r>
            <a:endParaRPr sz="24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4109801"/>
            <a:ext cx="16230599" cy="31813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47875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440" dirty="0"/>
              <a:t>Data</a:t>
            </a:r>
            <a:r>
              <a:rPr spc="-340" dirty="0"/>
              <a:t> </a:t>
            </a:r>
            <a:r>
              <a:rPr spc="-445" dirty="0"/>
              <a:t>ViSualization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878285" y="7911871"/>
            <a:ext cx="102463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10" dirty="0">
                <a:solidFill>
                  <a:schemeClr val="tx1"/>
                </a:solidFill>
                <a:latin typeface="Trebuchet MS"/>
                <a:cs typeface="Trebuchet MS"/>
              </a:rPr>
              <a:t>Visualize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50" dirty="0">
                <a:solidFill>
                  <a:schemeClr val="tx1"/>
                </a:solidFill>
                <a:latin typeface="Trebuchet MS"/>
                <a:cs typeface="Trebuchet MS"/>
              </a:rPr>
              <a:t>relationship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80" dirty="0">
                <a:solidFill>
                  <a:schemeClr val="tx1"/>
                </a:solidFill>
                <a:latin typeface="Trebuchet MS"/>
                <a:cs typeface="Trebuchet MS"/>
              </a:rPr>
              <a:t>between</a:t>
            </a:r>
            <a:r>
              <a:rPr sz="240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90" dirty="0">
                <a:solidFill>
                  <a:schemeClr val="tx1"/>
                </a:solidFill>
                <a:latin typeface="Trebuchet MS"/>
                <a:cs typeface="Trebuchet MS"/>
              </a:rPr>
              <a:t>success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50" dirty="0">
                <a:solidFill>
                  <a:schemeClr val="tx1"/>
                </a:solidFill>
                <a:latin typeface="Trebuchet MS"/>
                <a:cs typeface="Trebuchet MS"/>
              </a:rPr>
              <a:t>rate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60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40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320" dirty="0">
                <a:solidFill>
                  <a:schemeClr val="tx1"/>
                </a:solidFill>
                <a:latin typeface="Trebuchet MS"/>
                <a:cs typeface="Trebuchet MS"/>
              </a:rPr>
              <a:t>each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10" dirty="0">
                <a:solidFill>
                  <a:schemeClr val="tx1"/>
                </a:solidFill>
                <a:latin typeface="Trebuchet MS"/>
                <a:cs typeface="Trebuchet MS"/>
              </a:rPr>
              <a:t>orbit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5" dirty="0">
                <a:solidFill>
                  <a:schemeClr val="tx1"/>
                </a:solidFill>
                <a:latin typeface="Trebuchet MS"/>
                <a:cs typeface="Trebuchet MS"/>
              </a:rPr>
              <a:t>type</a:t>
            </a:r>
            <a:endParaRPr sz="24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57800" y="3848100"/>
            <a:ext cx="6419849" cy="57530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47878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440" dirty="0"/>
              <a:t>Data</a:t>
            </a:r>
            <a:r>
              <a:rPr spc="-340" dirty="0"/>
              <a:t> </a:t>
            </a:r>
            <a:r>
              <a:rPr spc="-445" dirty="0"/>
              <a:t>ViSualization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7798227" y="5627242"/>
            <a:ext cx="97720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10" dirty="0">
                <a:solidFill>
                  <a:srgbClr val="FFFFFF"/>
                </a:solidFill>
                <a:latin typeface="Trebuchet MS"/>
                <a:cs typeface="Trebuchet MS"/>
              </a:rPr>
              <a:t>Visualize</a:t>
            </a:r>
            <a:r>
              <a:rPr sz="24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4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50" dirty="0">
                <a:solidFill>
                  <a:srgbClr val="FFFFFF"/>
                </a:solidFill>
                <a:latin typeface="Trebuchet MS"/>
                <a:cs typeface="Trebuchet MS"/>
              </a:rPr>
              <a:t>relationship</a:t>
            </a:r>
            <a:r>
              <a:rPr sz="24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80" dirty="0">
                <a:solidFill>
                  <a:srgbClr val="FFFFFF"/>
                </a:solidFill>
                <a:latin typeface="Trebuchet MS"/>
                <a:cs typeface="Trebuchet MS"/>
              </a:rPr>
              <a:t>between</a:t>
            </a:r>
            <a:r>
              <a:rPr sz="24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FlightNumber</a:t>
            </a:r>
            <a:r>
              <a:rPr sz="24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31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4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95" dirty="0">
                <a:solidFill>
                  <a:srgbClr val="FFFFFF"/>
                </a:solidFill>
                <a:latin typeface="Trebuchet MS"/>
                <a:cs typeface="Trebuchet MS"/>
              </a:rPr>
              <a:t>Orbit</a:t>
            </a:r>
            <a:r>
              <a:rPr sz="24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25" dirty="0">
                <a:solidFill>
                  <a:srgbClr val="FFFFFF"/>
                </a:solidFill>
                <a:latin typeface="Trebuchet MS"/>
                <a:cs typeface="Trebuchet MS"/>
              </a:rPr>
              <a:t>type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3507699"/>
            <a:ext cx="6419849" cy="57530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47875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440" dirty="0"/>
              <a:t>Data</a:t>
            </a:r>
            <a:r>
              <a:rPr spc="-340" dirty="0"/>
              <a:t> </a:t>
            </a:r>
            <a:r>
              <a:rPr spc="-445" dirty="0"/>
              <a:t>ViSualization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197971" y="5627242"/>
            <a:ext cx="89719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10" dirty="0">
                <a:solidFill>
                  <a:schemeClr val="tx1"/>
                </a:solidFill>
                <a:latin typeface="Trebuchet MS"/>
                <a:cs typeface="Trebuchet MS"/>
              </a:rPr>
              <a:t>Visualize</a:t>
            </a:r>
            <a:r>
              <a:rPr sz="240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50" dirty="0">
                <a:solidFill>
                  <a:schemeClr val="tx1"/>
                </a:solidFill>
                <a:latin typeface="Trebuchet MS"/>
                <a:cs typeface="Trebuchet MS"/>
              </a:rPr>
              <a:t>relationship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80" dirty="0">
                <a:solidFill>
                  <a:schemeClr val="tx1"/>
                </a:solidFill>
                <a:latin typeface="Trebuchet MS"/>
                <a:cs typeface="Trebuchet MS"/>
              </a:rPr>
              <a:t>between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29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31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95" dirty="0">
                <a:solidFill>
                  <a:schemeClr val="tx1"/>
                </a:solidFill>
                <a:latin typeface="Trebuchet MS"/>
                <a:cs typeface="Trebuchet MS"/>
              </a:rPr>
              <a:t>Orbit</a:t>
            </a:r>
            <a:r>
              <a:rPr sz="240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5" dirty="0">
                <a:solidFill>
                  <a:schemeClr val="tx1"/>
                </a:solidFill>
                <a:latin typeface="Trebuchet MS"/>
                <a:cs typeface="Trebuchet MS"/>
              </a:rPr>
              <a:t>type</a:t>
            </a:r>
            <a:endParaRPr sz="24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800" y="4076700"/>
            <a:ext cx="6419849" cy="57530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1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47875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440" dirty="0"/>
              <a:t>Data</a:t>
            </a:r>
            <a:r>
              <a:rPr spc="-340" dirty="0"/>
              <a:t> </a:t>
            </a:r>
            <a:r>
              <a:rPr spc="-445" dirty="0"/>
              <a:t>ViSualization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9479320" y="5627242"/>
            <a:ext cx="64096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10" dirty="0">
                <a:solidFill>
                  <a:schemeClr val="tx1"/>
                </a:solidFill>
                <a:latin typeface="Trebuchet MS"/>
                <a:cs typeface="Trebuchet MS"/>
              </a:rPr>
              <a:t>Visualize</a:t>
            </a:r>
            <a:r>
              <a:rPr sz="240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0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25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40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290" dirty="0">
                <a:solidFill>
                  <a:schemeClr val="tx1"/>
                </a:solidFill>
                <a:latin typeface="Trebuchet MS"/>
                <a:cs typeface="Trebuchet MS"/>
              </a:rPr>
              <a:t>success</a:t>
            </a:r>
            <a:r>
              <a:rPr sz="240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55" dirty="0">
                <a:solidFill>
                  <a:schemeClr val="tx1"/>
                </a:solidFill>
                <a:latin typeface="Trebuchet MS"/>
                <a:cs typeface="Trebuchet MS"/>
              </a:rPr>
              <a:t>yearly</a:t>
            </a:r>
            <a:r>
              <a:rPr sz="240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00" spc="125" dirty="0">
                <a:solidFill>
                  <a:schemeClr val="tx1"/>
                </a:solidFill>
                <a:latin typeface="Trebuchet MS"/>
                <a:cs typeface="Trebuchet MS"/>
              </a:rPr>
              <a:t>trend</a:t>
            </a:r>
            <a:endParaRPr sz="24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/>
          <p:nvPr/>
        </p:nvSpPr>
        <p:spPr>
          <a:xfrm>
            <a:off x="1940933" y="4991964"/>
            <a:ext cx="2286635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1" spc="-400" dirty="0">
                <a:solidFill>
                  <a:schemeClr val="tx1"/>
                </a:solidFill>
                <a:latin typeface="Verdana"/>
                <a:cs typeface="Verdana"/>
              </a:rPr>
              <a:t>Outline</a:t>
            </a:r>
            <a:endParaRPr sz="5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12748" y="4168742"/>
            <a:ext cx="104775" cy="104775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2573000" y="4000500"/>
            <a:ext cx="305054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0" spc="-45" dirty="0">
                <a:solidFill>
                  <a:schemeClr val="tx1"/>
                </a:solidFill>
                <a:latin typeface="Verdana"/>
                <a:cs typeface="Verdana"/>
              </a:rPr>
              <a:t>Executive</a:t>
            </a:r>
            <a:r>
              <a:rPr sz="2500" b="0" spc="-16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b="0" spc="-110" dirty="0">
                <a:solidFill>
                  <a:schemeClr val="tx1"/>
                </a:solidFill>
                <a:latin typeface="Verdana"/>
                <a:cs typeface="Verdana"/>
              </a:rPr>
              <a:t>Summary</a:t>
            </a:r>
            <a:endParaRPr sz="250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997329" y="4016421"/>
            <a:ext cx="358775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355" dirty="0">
                <a:solidFill>
                  <a:schemeClr val="tx1"/>
                </a:solidFill>
                <a:latin typeface="Verdana"/>
                <a:cs typeface="Verdana"/>
              </a:rPr>
              <a:t>01</a:t>
            </a:r>
            <a:endParaRPr sz="23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12748" y="4980638"/>
            <a:ext cx="104775" cy="104775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12573000" y="4812395"/>
            <a:ext cx="1869439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80" dirty="0">
                <a:solidFill>
                  <a:schemeClr val="tx1"/>
                </a:solidFill>
                <a:latin typeface="Verdana"/>
                <a:cs typeface="Verdana"/>
              </a:rPr>
              <a:t>Introduction</a:t>
            </a:r>
            <a:endParaRPr sz="250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70241" y="4828317"/>
            <a:ext cx="41275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95" dirty="0">
                <a:solidFill>
                  <a:schemeClr val="tx1"/>
                </a:solidFill>
                <a:latin typeface="Verdana"/>
                <a:cs typeface="Verdana"/>
              </a:rPr>
              <a:t>02</a:t>
            </a:r>
            <a:endParaRPr sz="2300">
              <a:solidFill>
                <a:schemeClr val="tx1"/>
              </a:solidFill>
              <a:latin typeface="Verdana"/>
              <a:cs typeface="Verdana"/>
            </a:endParaRPr>
          </a:p>
        </p:txBody>
      </p:sp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12748" y="5794911"/>
            <a:ext cx="104775" cy="104775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12573000" y="5626668"/>
            <a:ext cx="2082164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10" dirty="0">
                <a:solidFill>
                  <a:schemeClr val="tx1"/>
                </a:solidFill>
                <a:latin typeface="Verdana"/>
                <a:cs typeface="Verdana"/>
              </a:rPr>
              <a:t>Methodology</a:t>
            </a:r>
            <a:endParaRPr sz="250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968009" y="5642590"/>
            <a:ext cx="417195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70" dirty="0">
                <a:solidFill>
                  <a:schemeClr val="tx1"/>
                </a:solidFill>
                <a:latin typeface="Verdana"/>
                <a:cs typeface="Verdana"/>
              </a:rPr>
              <a:t>03</a:t>
            </a:r>
            <a:endParaRPr sz="2300">
              <a:solidFill>
                <a:schemeClr val="tx1"/>
              </a:solidFill>
              <a:latin typeface="Verdana"/>
              <a:cs typeface="Verdana"/>
            </a:endParaRPr>
          </a:p>
        </p:txBody>
      </p:sp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12748" y="6609215"/>
            <a:ext cx="104775" cy="104775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12573000" y="6440972"/>
            <a:ext cx="117475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u="heavy" spc="-10" dirty="0">
                <a:solidFill>
                  <a:schemeClr val="tx1"/>
                </a:solidFill>
                <a:uFill>
                  <a:solidFill>
                    <a:srgbClr val="F1E8E8"/>
                  </a:solidFill>
                </a:uFill>
                <a:latin typeface="Verdana"/>
                <a:cs typeface="Verdana"/>
              </a:rPr>
              <a:t>Results</a:t>
            </a:r>
            <a:endParaRPr sz="250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971133" y="6459241"/>
            <a:ext cx="41148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100" dirty="0">
                <a:solidFill>
                  <a:schemeClr val="tx1"/>
                </a:solidFill>
                <a:latin typeface="Verdana"/>
                <a:cs typeface="Verdana"/>
              </a:rPr>
              <a:t>04</a:t>
            </a:r>
            <a:endParaRPr sz="2300">
              <a:solidFill>
                <a:schemeClr val="tx1"/>
              </a:solidFill>
              <a:latin typeface="Verdana"/>
              <a:cs typeface="Verdana"/>
            </a:endParaRPr>
          </a:p>
        </p:txBody>
      </p:sp>
      <p:pic>
        <p:nvPicPr>
          <p:cNvPr id="20" name="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12748" y="7423488"/>
            <a:ext cx="104775" cy="104775"/>
          </a:xfrm>
          <a:prstGeom prst="rect">
            <a:avLst/>
          </a:prstGeom>
        </p:spPr>
      </p:pic>
      <p:sp>
        <p:nvSpPr>
          <p:cNvPr id="21" name="object 21"/>
          <p:cNvSpPr txBox="1"/>
          <p:nvPr/>
        </p:nvSpPr>
        <p:spPr>
          <a:xfrm>
            <a:off x="12573000" y="7255245"/>
            <a:ext cx="174625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10" dirty="0">
                <a:solidFill>
                  <a:schemeClr val="tx1"/>
                </a:solidFill>
                <a:latin typeface="Verdana"/>
                <a:cs typeface="Verdana"/>
              </a:rPr>
              <a:t>Conclusion</a:t>
            </a:r>
            <a:endParaRPr sz="250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0968752" y="7271167"/>
            <a:ext cx="415925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75" dirty="0">
                <a:solidFill>
                  <a:schemeClr val="tx1"/>
                </a:solidFill>
                <a:latin typeface="Verdana"/>
                <a:cs typeface="Verdana"/>
              </a:rPr>
              <a:t>05</a:t>
            </a:r>
            <a:endParaRPr sz="230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967860" y="8047859"/>
            <a:ext cx="41783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75" dirty="0">
                <a:solidFill>
                  <a:schemeClr val="tx1"/>
                </a:solidFill>
                <a:latin typeface="Verdana"/>
                <a:cs typeface="Verdana"/>
              </a:rPr>
              <a:t>06</a:t>
            </a:r>
            <a:endParaRPr sz="2300">
              <a:solidFill>
                <a:schemeClr val="tx1"/>
              </a:solidFill>
              <a:latin typeface="Verdana"/>
              <a:cs typeface="Verdana"/>
            </a:endParaRPr>
          </a:p>
        </p:txBody>
      </p:sp>
      <p:pic>
        <p:nvPicPr>
          <p:cNvPr id="24" name="object 2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12748" y="8184330"/>
            <a:ext cx="104775" cy="104775"/>
          </a:xfrm>
          <a:prstGeom prst="rect">
            <a:avLst/>
          </a:prstGeom>
        </p:spPr>
      </p:pic>
      <p:sp>
        <p:nvSpPr>
          <p:cNvPr id="25" name="object 25"/>
          <p:cNvSpPr txBox="1"/>
          <p:nvPr/>
        </p:nvSpPr>
        <p:spPr>
          <a:xfrm>
            <a:off x="12573000" y="8016087"/>
            <a:ext cx="147891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25" dirty="0">
                <a:solidFill>
                  <a:schemeClr val="tx1"/>
                </a:solidFill>
                <a:latin typeface="Verdana"/>
                <a:cs typeface="Verdana"/>
              </a:rPr>
              <a:t>Appendix</a:t>
            </a:r>
            <a:endParaRPr sz="2500">
              <a:solidFill>
                <a:schemeClr val="tx1"/>
              </a:solidFill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90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047310" y="710312"/>
            <a:ext cx="3209925" cy="3209925"/>
            <a:chOff x="14047310" y="710312"/>
            <a:chExt cx="3209925" cy="3209925"/>
          </a:xfrm>
        </p:grpSpPr>
        <p:sp>
          <p:nvSpPr>
            <p:cNvPr id="4" name="object 4"/>
            <p:cNvSpPr/>
            <p:nvPr/>
          </p:nvSpPr>
          <p:spPr>
            <a:xfrm>
              <a:off x="14047310" y="987029"/>
              <a:ext cx="1882139" cy="2047875"/>
            </a:xfrm>
            <a:custGeom>
              <a:avLst/>
              <a:gdLst/>
              <a:ahLst/>
              <a:cxnLst/>
              <a:rect l="l" t="t" r="r" b="b"/>
              <a:pathLst>
                <a:path w="1882140" h="2047875">
                  <a:moveTo>
                    <a:pt x="989522" y="2047336"/>
                  </a:moveTo>
                  <a:lnTo>
                    <a:pt x="870610" y="2046948"/>
                  </a:lnTo>
                  <a:lnTo>
                    <a:pt x="801786" y="2044707"/>
                  </a:lnTo>
                  <a:lnTo>
                    <a:pt x="734547" y="2041037"/>
                  </a:lnTo>
                  <a:lnTo>
                    <a:pt x="669075" y="2035992"/>
                  </a:lnTo>
                  <a:lnTo>
                    <a:pt x="605553" y="2029626"/>
                  </a:lnTo>
                  <a:lnTo>
                    <a:pt x="544161" y="2021991"/>
                  </a:lnTo>
                  <a:lnTo>
                    <a:pt x="485083" y="2013141"/>
                  </a:lnTo>
                  <a:lnTo>
                    <a:pt x="428498" y="2003130"/>
                  </a:lnTo>
                  <a:lnTo>
                    <a:pt x="374589" y="1992011"/>
                  </a:lnTo>
                  <a:lnTo>
                    <a:pt x="323539" y="1979838"/>
                  </a:lnTo>
                  <a:lnTo>
                    <a:pt x="275528" y="1966664"/>
                  </a:lnTo>
                  <a:lnTo>
                    <a:pt x="230738" y="1952543"/>
                  </a:lnTo>
                  <a:lnTo>
                    <a:pt x="189351" y="1937528"/>
                  </a:lnTo>
                  <a:lnTo>
                    <a:pt x="151549" y="1921672"/>
                  </a:lnTo>
                  <a:lnTo>
                    <a:pt x="87427" y="1887653"/>
                  </a:lnTo>
                  <a:lnTo>
                    <a:pt x="39826" y="1850915"/>
                  </a:lnTo>
                  <a:lnTo>
                    <a:pt x="10198" y="1811885"/>
                  </a:lnTo>
                  <a:lnTo>
                    <a:pt x="0" y="1770990"/>
                  </a:lnTo>
                  <a:lnTo>
                    <a:pt x="0" y="0"/>
                  </a:lnTo>
                  <a:lnTo>
                    <a:pt x="1881677" y="0"/>
                  </a:lnTo>
                  <a:lnTo>
                    <a:pt x="1881677" y="997908"/>
                  </a:lnTo>
                  <a:lnTo>
                    <a:pt x="1222525" y="2035598"/>
                  </a:lnTo>
                  <a:lnTo>
                    <a:pt x="1177535" y="2039124"/>
                  </a:lnTo>
                  <a:lnTo>
                    <a:pt x="1085006" y="2044492"/>
                  </a:lnTo>
                  <a:lnTo>
                    <a:pt x="989522" y="2047336"/>
                  </a:lnTo>
                  <a:close/>
                </a:path>
              </a:pathLst>
            </a:custGeom>
            <a:solidFill>
              <a:srgbClr val="4083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7310" y="710312"/>
              <a:ext cx="1882139" cy="553720"/>
            </a:xfrm>
            <a:custGeom>
              <a:avLst/>
              <a:gdLst/>
              <a:ahLst/>
              <a:cxnLst/>
              <a:rect l="l" t="t" r="r" b="b"/>
              <a:pathLst>
                <a:path w="1882140" h="553719">
                  <a:moveTo>
                    <a:pt x="940838" y="553434"/>
                  </a:moveTo>
                  <a:lnTo>
                    <a:pt x="870637" y="552675"/>
                  </a:lnTo>
                  <a:lnTo>
                    <a:pt x="801834" y="550434"/>
                  </a:lnTo>
                  <a:lnTo>
                    <a:pt x="734613" y="546764"/>
                  </a:lnTo>
                  <a:lnTo>
                    <a:pt x="669154" y="541719"/>
                  </a:lnTo>
                  <a:lnTo>
                    <a:pt x="605641" y="535353"/>
                  </a:lnTo>
                  <a:lnTo>
                    <a:pt x="544255" y="527718"/>
                  </a:lnTo>
                  <a:lnTo>
                    <a:pt x="485179" y="518868"/>
                  </a:lnTo>
                  <a:lnTo>
                    <a:pt x="428593" y="508857"/>
                  </a:lnTo>
                  <a:lnTo>
                    <a:pt x="374682" y="497739"/>
                  </a:lnTo>
                  <a:lnTo>
                    <a:pt x="323626" y="485565"/>
                  </a:lnTo>
                  <a:lnTo>
                    <a:pt x="275609" y="472392"/>
                  </a:lnTo>
                  <a:lnTo>
                    <a:pt x="230811" y="458270"/>
                  </a:lnTo>
                  <a:lnTo>
                    <a:pt x="189415" y="443255"/>
                  </a:lnTo>
                  <a:lnTo>
                    <a:pt x="151604" y="427399"/>
                  </a:lnTo>
                  <a:lnTo>
                    <a:pt x="87462" y="393381"/>
                  </a:lnTo>
                  <a:lnTo>
                    <a:pt x="39843" y="356642"/>
                  </a:lnTo>
                  <a:lnTo>
                    <a:pt x="10203" y="317612"/>
                  </a:lnTo>
                  <a:lnTo>
                    <a:pt x="0" y="276717"/>
                  </a:lnTo>
                  <a:lnTo>
                    <a:pt x="2581" y="256063"/>
                  </a:lnTo>
                  <a:lnTo>
                    <a:pt x="22685" y="216047"/>
                  </a:lnTo>
                  <a:lnTo>
                    <a:pt x="61496" y="178109"/>
                  </a:lnTo>
                  <a:lnTo>
                    <a:pt x="117559" y="142677"/>
                  </a:lnTo>
                  <a:lnTo>
                    <a:pt x="189415" y="110178"/>
                  </a:lnTo>
                  <a:lnTo>
                    <a:pt x="230811" y="95163"/>
                  </a:lnTo>
                  <a:lnTo>
                    <a:pt x="275609" y="81042"/>
                  </a:lnTo>
                  <a:lnTo>
                    <a:pt x="323626" y="67868"/>
                  </a:lnTo>
                  <a:lnTo>
                    <a:pt x="374682" y="55695"/>
                  </a:lnTo>
                  <a:lnTo>
                    <a:pt x="428593" y="44576"/>
                  </a:lnTo>
                  <a:lnTo>
                    <a:pt x="485179" y="34565"/>
                  </a:lnTo>
                  <a:lnTo>
                    <a:pt x="544255" y="25716"/>
                  </a:lnTo>
                  <a:lnTo>
                    <a:pt x="605641" y="18081"/>
                  </a:lnTo>
                  <a:lnTo>
                    <a:pt x="669154" y="11714"/>
                  </a:lnTo>
                  <a:lnTo>
                    <a:pt x="734613" y="6669"/>
                  </a:lnTo>
                  <a:lnTo>
                    <a:pt x="801834" y="2999"/>
                  </a:lnTo>
                  <a:lnTo>
                    <a:pt x="870637" y="758"/>
                  </a:lnTo>
                  <a:lnTo>
                    <a:pt x="940838" y="0"/>
                  </a:lnTo>
                  <a:lnTo>
                    <a:pt x="1011066" y="758"/>
                  </a:lnTo>
                  <a:lnTo>
                    <a:pt x="1079890" y="2999"/>
                  </a:lnTo>
                  <a:lnTo>
                    <a:pt x="1147129" y="6669"/>
                  </a:lnTo>
                  <a:lnTo>
                    <a:pt x="1212600" y="11714"/>
                  </a:lnTo>
                  <a:lnTo>
                    <a:pt x="1276123" y="18081"/>
                  </a:lnTo>
                  <a:lnTo>
                    <a:pt x="1337514" y="25716"/>
                  </a:lnTo>
                  <a:lnTo>
                    <a:pt x="1396593" y="34565"/>
                  </a:lnTo>
                  <a:lnTo>
                    <a:pt x="1453178" y="44576"/>
                  </a:lnTo>
                  <a:lnTo>
                    <a:pt x="1507086" y="55695"/>
                  </a:lnTo>
                  <a:lnTo>
                    <a:pt x="1558137" y="67868"/>
                  </a:lnTo>
                  <a:lnTo>
                    <a:pt x="1606148" y="81042"/>
                  </a:lnTo>
                  <a:lnTo>
                    <a:pt x="1650938" y="95163"/>
                  </a:lnTo>
                  <a:lnTo>
                    <a:pt x="1692325" y="110178"/>
                  </a:lnTo>
                  <a:lnTo>
                    <a:pt x="1730126" y="126034"/>
                  </a:lnTo>
                  <a:lnTo>
                    <a:pt x="1794249" y="160053"/>
                  </a:lnTo>
                  <a:lnTo>
                    <a:pt x="1841850" y="196791"/>
                  </a:lnTo>
                  <a:lnTo>
                    <a:pt x="1871478" y="235822"/>
                  </a:lnTo>
                  <a:lnTo>
                    <a:pt x="1881677" y="276717"/>
                  </a:lnTo>
                  <a:lnTo>
                    <a:pt x="1879097" y="297371"/>
                  </a:lnTo>
                  <a:lnTo>
                    <a:pt x="1859002" y="337387"/>
                  </a:lnTo>
                  <a:lnTo>
                    <a:pt x="1820205" y="375325"/>
                  </a:lnTo>
                  <a:lnTo>
                    <a:pt x="1764162" y="410757"/>
                  </a:lnTo>
                  <a:lnTo>
                    <a:pt x="1692325" y="443255"/>
                  </a:lnTo>
                  <a:lnTo>
                    <a:pt x="1650938" y="458270"/>
                  </a:lnTo>
                  <a:lnTo>
                    <a:pt x="1606148" y="472392"/>
                  </a:lnTo>
                  <a:lnTo>
                    <a:pt x="1558137" y="485565"/>
                  </a:lnTo>
                  <a:lnTo>
                    <a:pt x="1507086" y="497739"/>
                  </a:lnTo>
                  <a:lnTo>
                    <a:pt x="1453178" y="508857"/>
                  </a:lnTo>
                  <a:lnTo>
                    <a:pt x="1396593" y="518868"/>
                  </a:lnTo>
                  <a:lnTo>
                    <a:pt x="1337514" y="527718"/>
                  </a:lnTo>
                  <a:lnTo>
                    <a:pt x="1276123" y="535353"/>
                  </a:lnTo>
                  <a:lnTo>
                    <a:pt x="1212600" y="541719"/>
                  </a:lnTo>
                  <a:lnTo>
                    <a:pt x="1147129" y="546764"/>
                  </a:lnTo>
                  <a:lnTo>
                    <a:pt x="1079890" y="550434"/>
                  </a:lnTo>
                  <a:lnTo>
                    <a:pt x="1011066" y="552675"/>
                  </a:lnTo>
                  <a:lnTo>
                    <a:pt x="940838" y="55343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47306" y="1429778"/>
              <a:ext cx="1882139" cy="1162685"/>
            </a:xfrm>
            <a:custGeom>
              <a:avLst/>
              <a:gdLst/>
              <a:ahLst/>
              <a:cxnLst/>
              <a:rect l="l" t="t" r="r" b="b"/>
              <a:pathLst>
                <a:path w="1882140" h="1162685">
                  <a:moveTo>
                    <a:pt x="1411909" y="903871"/>
                  </a:moveTo>
                  <a:lnTo>
                    <a:pt x="1364957" y="911402"/>
                  </a:lnTo>
                  <a:lnTo>
                    <a:pt x="1266380" y="924026"/>
                  </a:lnTo>
                  <a:lnTo>
                    <a:pt x="1162278" y="933259"/>
                  </a:lnTo>
                  <a:lnTo>
                    <a:pt x="1053477" y="938923"/>
                  </a:lnTo>
                  <a:lnTo>
                    <a:pt x="940841" y="940841"/>
                  </a:lnTo>
                  <a:lnTo>
                    <a:pt x="870610" y="940079"/>
                  </a:lnTo>
                  <a:lnTo>
                    <a:pt x="801789" y="937844"/>
                  </a:lnTo>
                  <a:lnTo>
                    <a:pt x="734542" y="934173"/>
                  </a:lnTo>
                  <a:lnTo>
                    <a:pt x="669074" y="929132"/>
                  </a:lnTo>
                  <a:lnTo>
                    <a:pt x="605548" y="922756"/>
                  </a:lnTo>
                  <a:lnTo>
                    <a:pt x="544156" y="915123"/>
                  </a:lnTo>
                  <a:lnTo>
                    <a:pt x="485076" y="906272"/>
                  </a:lnTo>
                  <a:lnTo>
                    <a:pt x="428498" y="896264"/>
                  </a:lnTo>
                  <a:lnTo>
                    <a:pt x="374586" y="885151"/>
                  </a:lnTo>
                  <a:lnTo>
                    <a:pt x="323532" y="872972"/>
                  </a:lnTo>
                  <a:lnTo>
                    <a:pt x="275526" y="859802"/>
                  </a:lnTo>
                  <a:lnTo>
                    <a:pt x="230733" y="845680"/>
                  </a:lnTo>
                  <a:lnTo>
                    <a:pt x="189344" y="830668"/>
                  </a:lnTo>
                  <a:lnTo>
                    <a:pt x="151549" y="814806"/>
                  </a:lnTo>
                  <a:lnTo>
                    <a:pt x="87426" y="780796"/>
                  </a:lnTo>
                  <a:lnTo>
                    <a:pt x="39827" y="744054"/>
                  </a:lnTo>
                  <a:lnTo>
                    <a:pt x="10198" y="705027"/>
                  </a:lnTo>
                  <a:lnTo>
                    <a:pt x="0" y="664121"/>
                  </a:lnTo>
                  <a:lnTo>
                    <a:pt x="0" y="885494"/>
                  </a:lnTo>
                  <a:lnTo>
                    <a:pt x="10198" y="926401"/>
                  </a:lnTo>
                  <a:lnTo>
                    <a:pt x="39827" y="965428"/>
                  </a:lnTo>
                  <a:lnTo>
                    <a:pt x="87426" y="1002169"/>
                  </a:lnTo>
                  <a:lnTo>
                    <a:pt x="151549" y="1036180"/>
                  </a:lnTo>
                  <a:lnTo>
                    <a:pt x="189344" y="1052042"/>
                  </a:lnTo>
                  <a:lnTo>
                    <a:pt x="230733" y="1067054"/>
                  </a:lnTo>
                  <a:lnTo>
                    <a:pt x="275526" y="1081176"/>
                  </a:lnTo>
                  <a:lnTo>
                    <a:pt x="323532" y="1094346"/>
                  </a:lnTo>
                  <a:lnTo>
                    <a:pt x="374586" y="1106525"/>
                  </a:lnTo>
                  <a:lnTo>
                    <a:pt x="428498" y="1117638"/>
                  </a:lnTo>
                  <a:lnTo>
                    <a:pt x="485076" y="1127645"/>
                  </a:lnTo>
                  <a:lnTo>
                    <a:pt x="544156" y="1136497"/>
                  </a:lnTo>
                  <a:lnTo>
                    <a:pt x="605548" y="1144130"/>
                  </a:lnTo>
                  <a:lnTo>
                    <a:pt x="669074" y="1150505"/>
                  </a:lnTo>
                  <a:lnTo>
                    <a:pt x="734542" y="1155547"/>
                  </a:lnTo>
                  <a:lnTo>
                    <a:pt x="801789" y="1159217"/>
                  </a:lnTo>
                  <a:lnTo>
                    <a:pt x="870610" y="1161453"/>
                  </a:lnTo>
                  <a:lnTo>
                    <a:pt x="940841" y="1162215"/>
                  </a:lnTo>
                  <a:lnTo>
                    <a:pt x="991920" y="1161808"/>
                  </a:lnTo>
                  <a:lnTo>
                    <a:pt x="1091869" y="1158659"/>
                  </a:lnTo>
                  <a:lnTo>
                    <a:pt x="1188491" y="1152588"/>
                  </a:lnTo>
                  <a:lnTo>
                    <a:pt x="1281328" y="1143838"/>
                  </a:lnTo>
                  <a:lnTo>
                    <a:pt x="1411909" y="903871"/>
                  </a:lnTo>
                  <a:close/>
                </a:path>
                <a:path w="1882140" h="1162685">
                  <a:moveTo>
                    <a:pt x="1881670" y="0"/>
                  </a:moveTo>
                  <a:lnTo>
                    <a:pt x="1871472" y="40894"/>
                  </a:lnTo>
                  <a:lnTo>
                    <a:pt x="1841842" y="79933"/>
                  </a:lnTo>
                  <a:lnTo>
                    <a:pt x="1794243" y="116674"/>
                  </a:lnTo>
                  <a:lnTo>
                    <a:pt x="1730121" y="150685"/>
                  </a:lnTo>
                  <a:lnTo>
                    <a:pt x="1692325" y="166547"/>
                  </a:lnTo>
                  <a:lnTo>
                    <a:pt x="1650936" y="181559"/>
                  </a:lnTo>
                  <a:lnTo>
                    <a:pt x="1606143" y="195681"/>
                  </a:lnTo>
                  <a:lnTo>
                    <a:pt x="1558137" y="208851"/>
                  </a:lnTo>
                  <a:lnTo>
                    <a:pt x="1507083" y="221030"/>
                  </a:lnTo>
                  <a:lnTo>
                    <a:pt x="1453172" y="232143"/>
                  </a:lnTo>
                  <a:lnTo>
                    <a:pt x="1396593" y="242150"/>
                  </a:lnTo>
                  <a:lnTo>
                    <a:pt x="1337513" y="251002"/>
                  </a:lnTo>
                  <a:lnTo>
                    <a:pt x="1276121" y="258635"/>
                  </a:lnTo>
                  <a:lnTo>
                    <a:pt x="1212596" y="265010"/>
                  </a:lnTo>
                  <a:lnTo>
                    <a:pt x="1147127" y="270052"/>
                  </a:lnTo>
                  <a:lnTo>
                    <a:pt x="1079893" y="273723"/>
                  </a:lnTo>
                  <a:lnTo>
                    <a:pt x="1011059" y="275958"/>
                  </a:lnTo>
                  <a:lnTo>
                    <a:pt x="940841" y="276720"/>
                  </a:lnTo>
                  <a:lnTo>
                    <a:pt x="870635" y="275958"/>
                  </a:lnTo>
                  <a:lnTo>
                    <a:pt x="801827" y="273723"/>
                  </a:lnTo>
                  <a:lnTo>
                    <a:pt x="734606" y="270052"/>
                  </a:lnTo>
                  <a:lnTo>
                    <a:pt x="669150" y="265010"/>
                  </a:lnTo>
                  <a:lnTo>
                    <a:pt x="605637" y="258635"/>
                  </a:lnTo>
                  <a:lnTo>
                    <a:pt x="544258" y="251002"/>
                  </a:lnTo>
                  <a:lnTo>
                    <a:pt x="485178" y="242150"/>
                  </a:lnTo>
                  <a:lnTo>
                    <a:pt x="428586" y="232143"/>
                  </a:lnTo>
                  <a:lnTo>
                    <a:pt x="374675" y="221030"/>
                  </a:lnTo>
                  <a:lnTo>
                    <a:pt x="323621" y="208851"/>
                  </a:lnTo>
                  <a:lnTo>
                    <a:pt x="275602" y="195681"/>
                  </a:lnTo>
                  <a:lnTo>
                    <a:pt x="230809" y="181559"/>
                  </a:lnTo>
                  <a:lnTo>
                    <a:pt x="189407" y="166547"/>
                  </a:lnTo>
                  <a:lnTo>
                    <a:pt x="151599" y="150685"/>
                  </a:lnTo>
                  <a:lnTo>
                    <a:pt x="87464" y="116674"/>
                  </a:lnTo>
                  <a:lnTo>
                    <a:pt x="39839" y="79933"/>
                  </a:lnTo>
                  <a:lnTo>
                    <a:pt x="10198" y="40894"/>
                  </a:lnTo>
                  <a:lnTo>
                    <a:pt x="0" y="0"/>
                  </a:lnTo>
                  <a:lnTo>
                    <a:pt x="0" y="221373"/>
                  </a:lnTo>
                  <a:lnTo>
                    <a:pt x="10198" y="262267"/>
                  </a:lnTo>
                  <a:lnTo>
                    <a:pt x="39839" y="301307"/>
                  </a:lnTo>
                  <a:lnTo>
                    <a:pt x="87464" y="338048"/>
                  </a:lnTo>
                  <a:lnTo>
                    <a:pt x="151599" y="372059"/>
                  </a:lnTo>
                  <a:lnTo>
                    <a:pt x="189407" y="387921"/>
                  </a:lnTo>
                  <a:lnTo>
                    <a:pt x="230809" y="402932"/>
                  </a:lnTo>
                  <a:lnTo>
                    <a:pt x="275602" y="417055"/>
                  </a:lnTo>
                  <a:lnTo>
                    <a:pt x="323621" y="430225"/>
                  </a:lnTo>
                  <a:lnTo>
                    <a:pt x="374675" y="442404"/>
                  </a:lnTo>
                  <a:lnTo>
                    <a:pt x="428586" y="453517"/>
                  </a:lnTo>
                  <a:lnTo>
                    <a:pt x="485178" y="463524"/>
                  </a:lnTo>
                  <a:lnTo>
                    <a:pt x="544258" y="472376"/>
                  </a:lnTo>
                  <a:lnTo>
                    <a:pt x="605637" y="480009"/>
                  </a:lnTo>
                  <a:lnTo>
                    <a:pt x="669150" y="486384"/>
                  </a:lnTo>
                  <a:lnTo>
                    <a:pt x="734606" y="491426"/>
                  </a:lnTo>
                  <a:lnTo>
                    <a:pt x="801827" y="495096"/>
                  </a:lnTo>
                  <a:lnTo>
                    <a:pt x="870635" y="497332"/>
                  </a:lnTo>
                  <a:lnTo>
                    <a:pt x="940841" y="498094"/>
                  </a:lnTo>
                  <a:lnTo>
                    <a:pt x="1011059" y="497332"/>
                  </a:lnTo>
                  <a:lnTo>
                    <a:pt x="1079893" y="495096"/>
                  </a:lnTo>
                  <a:lnTo>
                    <a:pt x="1147127" y="491426"/>
                  </a:lnTo>
                  <a:lnTo>
                    <a:pt x="1212596" y="486384"/>
                  </a:lnTo>
                  <a:lnTo>
                    <a:pt x="1276121" y="480009"/>
                  </a:lnTo>
                  <a:lnTo>
                    <a:pt x="1337513" y="472376"/>
                  </a:lnTo>
                  <a:lnTo>
                    <a:pt x="1396593" y="463524"/>
                  </a:lnTo>
                  <a:lnTo>
                    <a:pt x="1453172" y="453517"/>
                  </a:lnTo>
                  <a:lnTo>
                    <a:pt x="1507083" y="442404"/>
                  </a:lnTo>
                  <a:lnTo>
                    <a:pt x="1558137" y="430225"/>
                  </a:lnTo>
                  <a:lnTo>
                    <a:pt x="1606143" y="417055"/>
                  </a:lnTo>
                  <a:lnTo>
                    <a:pt x="1650936" y="402932"/>
                  </a:lnTo>
                  <a:lnTo>
                    <a:pt x="1692325" y="387921"/>
                  </a:lnTo>
                  <a:lnTo>
                    <a:pt x="1730121" y="372059"/>
                  </a:lnTo>
                  <a:lnTo>
                    <a:pt x="1794243" y="338048"/>
                  </a:lnTo>
                  <a:lnTo>
                    <a:pt x="1841842" y="301307"/>
                  </a:lnTo>
                  <a:lnTo>
                    <a:pt x="1871472" y="262267"/>
                  </a:lnTo>
                  <a:lnTo>
                    <a:pt x="1881670" y="221373"/>
                  </a:lnTo>
                  <a:lnTo>
                    <a:pt x="1881670" y="0"/>
                  </a:lnTo>
                  <a:close/>
                </a:path>
              </a:pathLst>
            </a:custGeom>
            <a:solidFill>
              <a:srgbClr val="6DDF8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64865" y="1927868"/>
              <a:ext cx="1992630" cy="1992630"/>
            </a:xfrm>
            <a:custGeom>
              <a:avLst/>
              <a:gdLst/>
              <a:ahLst/>
              <a:cxnLst/>
              <a:rect l="l" t="t" r="r" b="b"/>
              <a:pathLst>
                <a:path w="1992630" h="1992629">
                  <a:moveTo>
                    <a:pt x="996182" y="1992364"/>
                  </a:moveTo>
                  <a:lnTo>
                    <a:pt x="947914" y="1991215"/>
                  </a:lnTo>
                  <a:lnTo>
                    <a:pt x="900240" y="1987804"/>
                  </a:lnTo>
                  <a:lnTo>
                    <a:pt x="853211" y="1982182"/>
                  </a:lnTo>
                  <a:lnTo>
                    <a:pt x="806880" y="1974402"/>
                  </a:lnTo>
                  <a:lnTo>
                    <a:pt x="761298" y="1964515"/>
                  </a:lnTo>
                  <a:lnTo>
                    <a:pt x="716517" y="1952575"/>
                  </a:lnTo>
                  <a:lnTo>
                    <a:pt x="672591" y="1938633"/>
                  </a:lnTo>
                  <a:lnTo>
                    <a:pt x="629570" y="1922741"/>
                  </a:lnTo>
                  <a:lnTo>
                    <a:pt x="587508" y="1904952"/>
                  </a:lnTo>
                  <a:lnTo>
                    <a:pt x="546456" y="1885318"/>
                  </a:lnTo>
                  <a:lnTo>
                    <a:pt x="506467" y="1863891"/>
                  </a:lnTo>
                  <a:lnTo>
                    <a:pt x="467593" y="1840723"/>
                  </a:lnTo>
                  <a:lnTo>
                    <a:pt x="429885" y="1815866"/>
                  </a:lnTo>
                  <a:lnTo>
                    <a:pt x="393397" y="1789372"/>
                  </a:lnTo>
                  <a:lnTo>
                    <a:pt x="358180" y="1761294"/>
                  </a:lnTo>
                  <a:lnTo>
                    <a:pt x="324287" y="1731684"/>
                  </a:lnTo>
                  <a:lnTo>
                    <a:pt x="291769" y="1700594"/>
                  </a:lnTo>
                  <a:lnTo>
                    <a:pt x="260679" y="1668077"/>
                  </a:lnTo>
                  <a:lnTo>
                    <a:pt x="231069" y="1634183"/>
                  </a:lnTo>
                  <a:lnTo>
                    <a:pt x="202991" y="1598966"/>
                  </a:lnTo>
                  <a:lnTo>
                    <a:pt x="176497" y="1562478"/>
                  </a:lnTo>
                  <a:lnTo>
                    <a:pt x="151641" y="1524770"/>
                  </a:lnTo>
                  <a:lnTo>
                    <a:pt x="128472" y="1485896"/>
                  </a:lnTo>
                  <a:lnTo>
                    <a:pt x="107045" y="1445907"/>
                  </a:lnTo>
                  <a:lnTo>
                    <a:pt x="87411" y="1404855"/>
                  </a:lnTo>
                  <a:lnTo>
                    <a:pt x="69622" y="1362793"/>
                  </a:lnTo>
                  <a:lnTo>
                    <a:pt x="53730" y="1319772"/>
                  </a:lnTo>
                  <a:lnTo>
                    <a:pt x="39788" y="1275846"/>
                  </a:lnTo>
                  <a:lnTo>
                    <a:pt x="27848" y="1231066"/>
                  </a:lnTo>
                  <a:lnTo>
                    <a:pt x="17962" y="1185484"/>
                  </a:lnTo>
                  <a:lnTo>
                    <a:pt x="10181" y="1139152"/>
                  </a:lnTo>
                  <a:lnTo>
                    <a:pt x="4560" y="1092123"/>
                  </a:lnTo>
                  <a:lnTo>
                    <a:pt x="1148" y="1044449"/>
                  </a:lnTo>
                  <a:lnTo>
                    <a:pt x="0" y="996182"/>
                  </a:lnTo>
                  <a:lnTo>
                    <a:pt x="1148" y="947914"/>
                  </a:lnTo>
                  <a:lnTo>
                    <a:pt x="4560" y="900240"/>
                  </a:lnTo>
                  <a:lnTo>
                    <a:pt x="10181" y="853211"/>
                  </a:lnTo>
                  <a:lnTo>
                    <a:pt x="17962" y="806880"/>
                  </a:lnTo>
                  <a:lnTo>
                    <a:pt x="27848" y="761298"/>
                  </a:lnTo>
                  <a:lnTo>
                    <a:pt x="39788" y="716517"/>
                  </a:lnTo>
                  <a:lnTo>
                    <a:pt x="53730" y="672591"/>
                  </a:lnTo>
                  <a:lnTo>
                    <a:pt x="69622" y="629570"/>
                  </a:lnTo>
                  <a:lnTo>
                    <a:pt x="87411" y="587508"/>
                  </a:lnTo>
                  <a:lnTo>
                    <a:pt x="107045" y="546456"/>
                  </a:lnTo>
                  <a:lnTo>
                    <a:pt x="128472" y="506467"/>
                  </a:lnTo>
                  <a:lnTo>
                    <a:pt x="151641" y="467593"/>
                  </a:lnTo>
                  <a:lnTo>
                    <a:pt x="176497" y="429885"/>
                  </a:lnTo>
                  <a:lnTo>
                    <a:pt x="202991" y="393397"/>
                  </a:lnTo>
                  <a:lnTo>
                    <a:pt x="231069" y="358180"/>
                  </a:lnTo>
                  <a:lnTo>
                    <a:pt x="260679" y="324287"/>
                  </a:lnTo>
                  <a:lnTo>
                    <a:pt x="291769" y="291769"/>
                  </a:lnTo>
                  <a:lnTo>
                    <a:pt x="324287" y="260679"/>
                  </a:lnTo>
                  <a:lnTo>
                    <a:pt x="358180" y="231069"/>
                  </a:lnTo>
                  <a:lnTo>
                    <a:pt x="393397" y="202991"/>
                  </a:lnTo>
                  <a:lnTo>
                    <a:pt x="429885" y="176497"/>
                  </a:lnTo>
                  <a:lnTo>
                    <a:pt x="467593" y="151641"/>
                  </a:lnTo>
                  <a:lnTo>
                    <a:pt x="506467" y="128472"/>
                  </a:lnTo>
                  <a:lnTo>
                    <a:pt x="546456" y="107045"/>
                  </a:lnTo>
                  <a:lnTo>
                    <a:pt x="587508" y="87411"/>
                  </a:lnTo>
                  <a:lnTo>
                    <a:pt x="629570" y="69622"/>
                  </a:lnTo>
                  <a:lnTo>
                    <a:pt x="672591" y="53730"/>
                  </a:lnTo>
                  <a:lnTo>
                    <a:pt x="716517" y="39788"/>
                  </a:lnTo>
                  <a:lnTo>
                    <a:pt x="761298" y="27848"/>
                  </a:lnTo>
                  <a:lnTo>
                    <a:pt x="806880" y="17962"/>
                  </a:lnTo>
                  <a:lnTo>
                    <a:pt x="853211" y="10181"/>
                  </a:lnTo>
                  <a:lnTo>
                    <a:pt x="900240" y="4560"/>
                  </a:lnTo>
                  <a:lnTo>
                    <a:pt x="947914" y="1148"/>
                  </a:lnTo>
                  <a:lnTo>
                    <a:pt x="996182" y="0"/>
                  </a:lnTo>
                  <a:lnTo>
                    <a:pt x="1044449" y="1148"/>
                  </a:lnTo>
                  <a:lnTo>
                    <a:pt x="1092123" y="4560"/>
                  </a:lnTo>
                  <a:lnTo>
                    <a:pt x="1139152" y="10181"/>
                  </a:lnTo>
                  <a:lnTo>
                    <a:pt x="1185484" y="17962"/>
                  </a:lnTo>
                  <a:lnTo>
                    <a:pt x="1231066" y="27848"/>
                  </a:lnTo>
                  <a:lnTo>
                    <a:pt x="1275846" y="39788"/>
                  </a:lnTo>
                  <a:lnTo>
                    <a:pt x="1319772" y="53730"/>
                  </a:lnTo>
                  <a:lnTo>
                    <a:pt x="1362793" y="69622"/>
                  </a:lnTo>
                  <a:lnTo>
                    <a:pt x="1404855" y="87411"/>
                  </a:lnTo>
                  <a:lnTo>
                    <a:pt x="1445907" y="107045"/>
                  </a:lnTo>
                  <a:lnTo>
                    <a:pt x="1485896" y="128472"/>
                  </a:lnTo>
                  <a:lnTo>
                    <a:pt x="1524770" y="151641"/>
                  </a:lnTo>
                  <a:lnTo>
                    <a:pt x="1562478" y="176497"/>
                  </a:lnTo>
                  <a:lnTo>
                    <a:pt x="1598966" y="202991"/>
                  </a:lnTo>
                  <a:lnTo>
                    <a:pt x="1634183" y="231069"/>
                  </a:lnTo>
                  <a:lnTo>
                    <a:pt x="1668077" y="260679"/>
                  </a:lnTo>
                  <a:lnTo>
                    <a:pt x="1700594" y="291769"/>
                  </a:lnTo>
                  <a:lnTo>
                    <a:pt x="1731684" y="324287"/>
                  </a:lnTo>
                  <a:lnTo>
                    <a:pt x="1761294" y="358180"/>
                  </a:lnTo>
                  <a:lnTo>
                    <a:pt x="1789372" y="393397"/>
                  </a:lnTo>
                  <a:lnTo>
                    <a:pt x="1815866" y="429885"/>
                  </a:lnTo>
                  <a:lnTo>
                    <a:pt x="1840723" y="467593"/>
                  </a:lnTo>
                  <a:lnTo>
                    <a:pt x="1863891" y="506467"/>
                  </a:lnTo>
                  <a:lnTo>
                    <a:pt x="1885318" y="546456"/>
                  </a:lnTo>
                  <a:lnTo>
                    <a:pt x="1904952" y="587508"/>
                  </a:lnTo>
                  <a:lnTo>
                    <a:pt x="1922741" y="629570"/>
                  </a:lnTo>
                  <a:lnTo>
                    <a:pt x="1938633" y="672591"/>
                  </a:lnTo>
                  <a:lnTo>
                    <a:pt x="1952575" y="716517"/>
                  </a:lnTo>
                  <a:lnTo>
                    <a:pt x="1964515" y="761298"/>
                  </a:lnTo>
                  <a:lnTo>
                    <a:pt x="1974402" y="806880"/>
                  </a:lnTo>
                  <a:lnTo>
                    <a:pt x="1982182" y="853211"/>
                  </a:lnTo>
                  <a:lnTo>
                    <a:pt x="1987804" y="900240"/>
                  </a:lnTo>
                  <a:lnTo>
                    <a:pt x="1991215" y="947914"/>
                  </a:lnTo>
                  <a:lnTo>
                    <a:pt x="1992364" y="996182"/>
                  </a:lnTo>
                  <a:lnTo>
                    <a:pt x="1991215" y="1044449"/>
                  </a:lnTo>
                  <a:lnTo>
                    <a:pt x="1987804" y="1092123"/>
                  </a:lnTo>
                  <a:lnTo>
                    <a:pt x="1982182" y="1139152"/>
                  </a:lnTo>
                  <a:lnTo>
                    <a:pt x="1974402" y="1185484"/>
                  </a:lnTo>
                  <a:lnTo>
                    <a:pt x="1964515" y="1231066"/>
                  </a:lnTo>
                  <a:lnTo>
                    <a:pt x="1952575" y="1275846"/>
                  </a:lnTo>
                  <a:lnTo>
                    <a:pt x="1938633" y="1319772"/>
                  </a:lnTo>
                  <a:lnTo>
                    <a:pt x="1922741" y="1362793"/>
                  </a:lnTo>
                  <a:lnTo>
                    <a:pt x="1904952" y="1404855"/>
                  </a:lnTo>
                  <a:lnTo>
                    <a:pt x="1885318" y="1445907"/>
                  </a:lnTo>
                  <a:lnTo>
                    <a:pt x="1863891" y="1485896"/>
                  </a:lnTo>
                  <a:lnTo>
                    <a:pt x="1840723" y="1524770"/>
                  </a:lnTo>
                  <a:lnTo>
                    <a:pt x="1815866" y="1562478"/>
                  </a:lnTo>
                  <a:lnTo>
                    <a:pt x="1789372" y="1598966"/>
                  </a:lnTo>
                  <a:lnTo>
                    <a:pt x="1761294" y="1634183"/>
                  </a:lnTo>
                  <a:lnTo>
                    <a:pt x="1731684" y="1668077"/>
                  </a:lnTo>
                  <a:lnTo>
                    <a:pt x="1700594" y="1700594"/>
                  </a:lnTo>
                  <a:lnTo>
                    <a:pt x="1668077" y="1731684"/>
                  </a:lnTo>
                  <a:lnTo>
                    <a:pt x="1634183" y="1761294"/>
                  </a:lnTo>
                  <a:lnTo>
                    <a:pt x="1598966" y="1789372"/>
                  </a:lnTo>
                  <a:lnTo>
                    <a:pt x="1562478" y="1815866"/>
                  </a:lnTo>
                  <a:lnTo>
                    <a:pt x="1524770" y="1840723"/>
                  </a:lnTo>
                  <a:lnTo>
                    <a:pt x="1485896" y="1863891"/>
                  </a:lnTo>
                  <a:lnTo>
                    <a:pt x="1445907" y="1885318"/>
                  </a:lnTo>
                  <a:lnTo>
                    <a:pt x="1404855" y="1904952"/>
                  </a:lnTo>
                  <a:lnTo>
                    <a:pt x="1362793" y="1922741"/>
                  </a:lnTo>
                  <a:lnTo>
                    <a:pt x="1319772" y="1938633"/>
                  </a:lnTo>
                  <a:lnTo>
                    <a:pt x="1275846" y="1952575"/>
                  </a:lnTo>
                  <a:lnTo>
                    <a:pt x="1231066" y="1964515"/>
                  </a:lnTo>
                  <a:lnTo>
                    <a:pt x="1185484" y="1974402"/>
                  </a:lnTo>
                  <a:lnTo>
                    <a:pt x="1139152" y="1982182"/>
                  </a:lnTo>
                  <a:lnTo>
                    <a:pt x="1092123" y="1987804"/>
                  </a:lnTo>
                  <a:lnTo>
                    <a:pt x="1044449" y="1991215"/>
                  </a:lnTo>
                  <a:lnTo>
                    <a:pt x="996182" y="199236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541575" y="2536646"/>
              <a:ext cx="1439545" cy="775335"/>
            </a:xfrm>
            <a:custGeom>
              <a:avLst/>
              <a:gdLst/>
              <a:ahLst/>
              <a:cxnLst/>
              <a:rect l="l" t="t" r="r" b="b"/>
              <a:pathLst>
                <a:path w="1439544" h="775335">
                  <a:moveTo>
                    <a:pt x="442747" y="221373"/>
                  </a:moveTo>
                  <a:lnTo>
                    <a:pt x="438251" y="176796"/>
                  </a:lnTo>
                  <a:lnTo>
                    <a:pt x="425335" y="135255"/>
                  </a:lnTo>
                  <a:lnTo>
                    <a:pt x="404914" y="97663"/>
                  </a:lnTo>
                  <a:lnTo>
                    <a:pt x="377863" y="64884"/>
                  </a:lnTo>
                  <a:lnTo>
                    <a:pt x="345097" y="37846"/>
                  </a:lnTo>
                  <a:lnTo>
                    <a:pt x="307492" y="17424"/>
                  </a:lnTo>
                  <a:lnTo>
                    <a:pt x="265950" y="4508"/>
                  </a:lnTo>
                  <a:lnTo>
                    <a:pt x="221373" y="0"/>
                  </a:lnTo>
                  <a:lnTo>
                    <a:pt x="176796" y="4508"/>
                  </a:lnTo>
                  <a:lnTo>
                    <a:pt x="135255" y="17424"/>
                  </a:lnTo>
                  <a:lnTo>
                    <a:pt x="97650" y="37846"/>
                  </a:lnTo>
                  <a:lnTo>
                    <a:pt x="64884" y="64884"/>
                  </a:lnTo>
                  <a:lnTo>
                    <a:pt x="37846" y="97663"/>
                  </a:lnTo>
                  <a:lnTo>
                    <a:pt x="17411" y="135255"/>
                  </a:lnTo>
                  <a:lnTo>
                    <a:pt x="4508" y="176796"/>
                  </a:lnTo>
                  <a:lnTo>
                    <a:pt x="0" y="221373"/>
                  </a:lnTo>
                  <a:lnTo>
                    <a:pt x="4508" y="265963"/>
                  </a:lnTo>
                  <a:lnTo>
                    <a:pt x="17411" y="307492"/>
                  </a:lnTo>
                  <a:lnTo>
                    <a:pt x="37846" y="345097"/>
                  </a:lnTo>
                  <a:lnTo>
                    <a:pt x="64884" y="377875"/>
                  </a:lnTo>
                  <a:lnTo>
                    <a:pt x="97650" y="404914"/>
                  </a:lnTo>
                  <a:lnTo>
                    <a:pt x="135255" y="425335"/>
                  </a:lnTo>
                  <a:lnTo>
                    <a:pt x="176796" y="438251"/>
                  </a:lnTo>
                  <a:lnTo>
                    <a:pt x="221373" y="442747"/>
                  </a:lnTo>
                  <a:lnTo>
                    <a:pt x="264388" y="451472"/>
                  </a:lnTo>
                  <a:lnTo>
                    <a:pt x="299580" y="475234"/>
                  </a:lnTo>
                  <a:lnTo>
                    <a:pt x="323342" y="510425"/>
                  </a:lnTo>
                  <a:lnTo>
                    <a:pt x="332066" y="553440"/>
                  </a:lnTo>
                  <a:lnTo>
                    <a:pt x="323342" y="596455"/>
                  </a:lnTo>
                  <a:lnTo>
                    <a:pt x="299580" y="631647"/>
                  </a:lnTo>
                  <a:lnTo>
                    <a:pt x="264388" y="655408"/>
                  </a:lnTo>
                  <a:lnTo>
                    <a:pt x="221373" y="664121"/>
                  </a:lnTo>
                  <a:lnTo>
                    <a:pt x="178358" y="655408"/>
                  </a:lnTo>
                  <a:lnTo>
                    <a:pt x="143167" y="631647"/>
                  </a:lnTo>
                  <a:lnTo>
                    <a:pt x="119405" y="596455"/>
                  </a:lnTo>
                  <a:lnTo>
                    <a:pt x="106324" y="531926"/>
                  </a:lnTo>
                  <a:lnTo>
                    <a:pt x="94449" y="514337"/>
                  </a:lnTo>
                  <a:lnTo>
                    <a:pt x="55346" y="498094"/>
                  </a:lnTo>
                  <a:lnTo>
                    <a:pt x="16243" y="514337"/>
                  </a:lnTo>
                  <a:lnTo>
                    <a:pt x="0" y="553440"/>
                  </a:lnTo>
                  <a:lnTo>
                    <a:pt x="4508" y="598017"/>
                  </a:lnTo>
                  <a:lnTo>
                    <a:pt x="17411" y="639559"/>
                  </a:lnTo>
                  <a:lnTo>
                    <a:pt x="37846" y="677164"/>
                  </a:lnTo>
                  <a:lnTo>
                    <a:pt x="64884" y="709930"/>
                  </a:lnTo>
                  <a:lnTo>
                    <a:pt x="97650" y="736981"/>
                  </a:lnTo>
                  <a:lnTo>
                    <a:pt x="135255" y="757402"/>
                  </a:lnTo>
                  <a:lnTo>
                    <a:pt x="176796" y="770305"/>
                  </a:lnTo>
                  <a:lnTo>
                    <a:pt x="221373" y="774814"/>
                  </a:lnTo>
                  <a:lnTo>
                    <a:pt x="265950" y="770305"/>
                  </a:lnTo>
                  <a:lnTo>
                    <a:pt x="307492" y="757402"/>
                  </a:lnTo>
                  <a:lnTo>
                    <a:pt x="345097" y="736981"/>
                  </a:lnTo>
                  <a:lnTo>
                    <a:pt x="377863" y="709930"/>
                  </a:lnTo>
                  <a:lnTo>
                    <a:pt x="404914" y="677164"/>
                  </a:lnTo>
                  <a:lnTo>
                    <a:pt x="425335" y="639559"/>
                  </a:lnTo>
                  <a:lnTo>
                    <a:pt x="438251" y="598017"/>
                  </a:lnTo>
                  <a:lnTo>
                    <a:pt x="442747" y="553440"/>
                  </a:lnTo>
                  <a:lnTo>
                    <a:pt x="438251" y="508863"/>
                  </a:lnTo>
                  <a:lnTo>
                    <a:pt x="425335" y="467321"/>
                  </a:lnTo>
                  <a:lnTo>
                    <a:pt x="404914" y="429717"/>
                  </a:lnTo>
                  <a:lnTo>
                    <a:pt x="377863" y="396951"/>
                  </a:lnTo>
                  <a:lnTo>
                    <a:pt x="345097" y="369900"/>
                  </a:lnTo>
                  <a:lnTo>
                    <a:pt x="307492" y="349478"/>
                  </a:lnTo>
                  <a:lnTo>
                    <a:pt x="265950" y="336562"/>
                  </a:lnTo>
                  <a:lnTo>
                    <a:pt x="221373" y="332066"/>
                  </a:lnTo>
                  <a:lnTo>
                    <a:pt x="178358" y="323342"/>
                  </a:lnTo>
                  <a:lnTo>
                    <a:pt x="143167" y="299580"/>
                  </a:lnTo>
                  <a:lnTo>
                    <a:pt x="119405" y="264388"/>
                  </a:lnTo>
                  <a:lnTo>
                    <a:pt x="110693" y="221373"/>
                  </a:lnTo>
                  <a:lnTo>
                    <a:pt x="119405" y="178358"/>
                  </a:lnTo>
                  <a:lnTo>
                    <a:pt x="143167" y="143179"/>
                  </a:lnTo>
                  <a:lnTo>
                    <a:pt x="178358" y="119418"/>
                  </a:lnTo>
                  <a:lnTo>
                    <a:pt x="221373" y="110693"/>
                  </a:lnTo>
                  <a:lnTo>
                    <a:pt x="264388" y="119418"/>
                  </a:lnTo>
                  <a:lnTo>
                    <a:pt x="299580" y="143179"/>
                  </a:lnTo>
                  <a:lnTo>
                    <a:pt x="323342" y="178358"/>
                  </a:lnTo>
                  <a:lnTo>
                    <a:pt x="336423" y="242887"/>
                  </a:lnTo>
                  <a:lnTo>
                    <a:pt x="348297" y="260477"/>
                  </a:lnTo>
                  <a:lnTo>
                    <a:pt x="365899" y="272364"/>
                  </a:lnTo>
                  <a:lnTo>
                    <a:pt x="387400" y="276720"/>
                  </a:lnTo>
                  <a:lnTo>
                    <a:pt x="408914" y="272364"/>
                  </a:lnTo>
                  <a:lnTo>
                    <a:pt x="426504" y="260477"/>
                  </a:lnTo>
                  <a:lnTo>
                    <a:pt x="438391" y="242887"/>
                  </a:lnTo>
                  <a:lnTo>
                    <a:pt x="442747" y="221373"/>
                  </a:lnTo>
                  <a:close/>
                </a:path>
                <a:path w="1439544" h="775335">
                  <a:moveTo>
                    <a:pt x="996188" y="221373"/>
                  </a:moveTo>
                  <a:lnTo>
                    <a:pt x="991679" y="176796"/>
                  </a:lnTo>
                  <a:lnTo>
                    <a:pt x="978776" y="135255"/>
                  </a:lnTo>
                  <a:lnTo>
                    <a:pt x="958342" y="97663"/>
                  </a:lnTo>
                  <a:lnTo>
                    <a:pt x="931303" y="64884"/>
                  </a:lnTo>
                  <a:lnTo>
                    <a:pt x="898525" y="37846"/>
                  </a:lnTo>
                  <a:lnTo>
                    <a:pt x="885494" y="30772"/>
                  </a:lnTo>
                  <a:lnTo>
                    <a:pt x="885494" y="221373"/>
                  </a:lnTo>
                  <a:lnTo>
                    <a:pt x="885494" y="536790"/>
                  </a:lnTo>
                  <a:lnTo>
                    <a:pt x="876198" y="522744"/>
                  </a:lnTo>
                  <a:lnTo>
                    <a:pt x="860679" y="507212"/>
                  </a:lnTo>
                  <a:lnTo>
                    <a:pt x="841070" y="499173"/>
                  </a:lnTo>
                  <a:lnTo>
                    <a:pt x="819835" y="499097"/>
                  </a:lnTo>
                  <a:lnTo>
                    <a:pt x="799452" y="507390"/>
                  </a:lnTo>
                  <a:lnTo>
                    <a:pt x="783894" y="522909"/>
                  </a:lnTo>
                  <a:lnTo>
                    <a:pt x="775817" y="542531"/>
                  </a:lnTo>
                  <a:lnTo>
                    <a:pt x="775716" y="563753"/>
                  </a:lnTo>
                  <a:lnTo>
                    <a:pt x="784110" y="584136"/>
                  </a:lnTo>
                  <a:lnTo>
                    <a:pt x="827989" y="649859"/>
                  </a:lnTo>
                  <a:lnTo>
                    <a:pt x="815644" y="655828"/>
                  </a:lnTo>
                  <a:lnTo>
                    <a:pt x="802614" y="660311"/>
                  </a:lnTo>
                  <a:lnTo>
                    <a:pt x="788987" y="663143"/>
                  </a:lnTo>
                  <a:lnTo>
                    <a:pt x="774814" y="664121"/>
                  </a:lnTo>
                  <a:lnTo>
                    <a:pt x="731799" y="655408"/>
                  </a:lnTo>
                  <a:lnTo>
                    <a:pt x="696607" y="631647"/>
                  </a:lnTo>
                  <a:lnTo>
                    <a:pt x="672846" y="596455"/>
                  </a:lnTo>
                  <a:lnTo>
                    <a:pt x="664121" y="553440"/>
                  </a:lnTo>
                  <a:lnTo>
                    <a:pt x="664121" y="221373"/>
                  </a:lnTo>
                  <a:lnTo>
                    <a:pt x="672846" y="178358"/>
                  </a:lnTo>
                  <a:lnTo>
                    <a:pt x="696607" y="143179"/>
                  </a:lnTo>
                  <a:lnTo>
                    <a:pt x="731799" y="119418"/>
                  </a:lnTo>
                  <a:lnTo>
                    <a:pt x="774814" y="110693"/>
                  </a:lnTo>
                  <a:lnTo>
                    <a:pt x="817829" y="119418"/>
                  </a:lnTo>
                  <a:lnTo>
                    <a:pt x="853020" y="143179"/>
                  </a:lnTo>
                  <a:lnTo>
                    <a:pt x="876769" y="178358"/>
                  </a:lnTo>
                  <a:lnTo>
                    <a:pt x="885494" y="221373"/>
                  </a:lnTo>
                  <a:lnTo>
                    <a:pt x="885494" y="30772"/>
                  </a:lnTo>
                  <a:lnTo>
                    <a:pt x="860933" y="17424"/>
                  </a:lnTo>
                  <a:lnTo>
                    <a:pt x="819391" y="4508"/>
                  </a:lnTo>
                  <a:lnTo>
                    <a:pt x="774814" y="0"/>
                  </a:lnTo>
                  <a:lnTo>
                    <a:pt x="730224" y="4508"/>
                  </a:lnTo>
                  <a:lnTo>
                    <a:pt x="688695" y="17424"/>
                  </a:lnTo>
                  <a:lnTo>
                    <a:pt x="651090" y="37846"/>
                  </a:lnTo>
                  <a:lnTo>
                    <a:pt x="618324" y="64884"/>
                  </a:lnTo>
                  <a:lnTo>
                    <a:pt x="591273" y="97663"/>
                  </a:lnTo>
                  <a:lnTo>
                    <a:pt x="570852" y="135255"/>
                  </a:lnTo>
                  <a:lnTo>
                    <a:pt x="557936" y="176796"/>
                  </a:lnTo>
                  <a:lnTo>
                    <a:pt x="553440" y="221373"/>
                  </a:lnTo>
                  <a:lnTo>
                    <a:pt x="553440" y="553440"/>
                  </a:lnTo>
                  <a:lnTo>
                    <a:pt x="557936" y="598017"/>
                  </a:lnTo>
                  <a:lnTo>
                    <a:pt x="570852" y="639559"/>
                  </a:lnTo>
                  <a:lnTo>
                    <a:pt x="591273" y="677164"/>
                  </a:lnTo>
                  <a:lnTo>
                    <a:pt x="618324" y="709930"/>
                  </a:lnTo>
                  <a:lnTo>
                    <a:pt x="651090" y="736981"/>
                  </a:lnTo>
                  <a:lnTo>
                    <a:pt x="688695" y="757402"/>
                  </a:lnTo>
                  <a:lnTo>
                    <a:pt x="730224" y="770305"/>
                  </a:lnTo>
                  <a:lnTo>
                    <a:pt x="774814" y="774814"/>
                  </a:lnTo>
                  <a:lnTo>
                    <a:pt x="805789" y="772566"/>
                  </a:lnTo>
                  <a:lnTo>
                    <a:pt x="835342" y="766089"/>
                  </a:lnTo>
                  <a:lnTo>
                    <a:pt x="863269" y="755751"/>
                  </a:lnTo>
                  <a:lnTo>
                    <a:pt x="889393" y="741946"/>
                  </a:lnTo>
                  <a:lnTo>
                    <a:pt x="894791" y="750163"/>
                  </a:lnTo>
                  <a:lnTo>
                    <a:pt x="903935" y="760768"/>
                  </a:lnTo>
                  <a:lnTo>
                    <a:pt x="915060" y="768489"/>
                  </a:lnTo>
                  <a:lnTo>
                    <a:pt x="927569" y="773214"/>
                  </a:lnTo>
                  <a:lnTo>
                    <a:pt x="940841" y="774814"/>
                  </a:lnTo>
                  <a:lnTo>
                    <a:pt x="948766" y="774242"/>
                  </a:lnTo>
                  <a:lnTo>
                    <a:pt x="987094" y="749998"/>
                  </a:lnTo>
                  <a:lnTo>
                    <a:pt x="995286" y="709155"/>
                  </a:lnTo>
                  <a:lnTo>
                    <a:pt x="986891" y="688771"/>
                  </a:lnTo>
                  <a:lnTo>
                    <a:pt x="970394" y="664121"/>
                  </a:lnTo>
                  <a:lnTo>
                    <a:pt x="967651" y="660019"/>
                  </a:lnTo>
                  <a:lnTo>
                    <a:pt x="979500" y="635431"/>
                  </a:lnTo>
                  <a:lnTo>
                    <a:pt x="988479" y="609409"/>
                  </a:lnTo>
                  <a:lnTo>
                    <a:pt x="994194" y="582041"/>
                  </a:lnTo>
                  <a:lnTo>
                    <a:pt x="996188" y="553440"/>
                  </a:lnTo>
                  <a:lnTo>
                    <a:pt x="996188" y="536790"/>
                  </a:lnTo>
                  <a:lnTo>
                    <a:pt x="996188" y="221373"/>
                  </a:lnTo>
                  <a:close/>
                </a:path>
                <a:path w="1439544" h="775335">
                  <a:moveTo>
                    <a:pt x="1438935" y="719467"/>
                  </a:moveTo>
                  <a:lnTo>
                    <a:pt x="1434566" y="697966"/>
                  </a:lnTo>
                  <a:lnTo>
                    <a:pt x="1422692" y="680364"/>
                  </a:lnTo>
                  <a:lnTo>
                    <a:pt x="1405089" y="668489"/>
                  </a:lnTo>
                  <a:lnTo>
                    <a:pt x="1383588" y="664121"/>
                  </a:lnTo>
                  <a:lnTo>
                    <a:pt x="1217561" y="664121"/>
                  </a:lnTo>
                  <a:lnTo>
                    <a:pt x="1217561" y="55346"/>
                  </a:lnTo>
                  <a:lnTo>
                    <a:pt x="1213192" y="33845"/>
                  </a:lnTo>
                  <a:lnTo>
                    <a:pt x="1201318" y="16243"/>
                  </a:lnTo>
                  <a:lnTo>
                    <a:pt x="1183716" y="4368"/>
                  </a:lnTo>
                  <a:lnTo>
                    <a:pt x="1162215" y="0"/>
                  </a:lnTo>
                  <a:lnTo>
                    <a:pt x="1140701" y="4368"/>
                  </a:lnTo>
                  <a:lnTo>
                    <a:pt x="1123111" y="16243"/>
                  </a:lnTo>
                  <a:lnTo>
                    <a:pt x="1111237" y="33845"/>
                  </a:lnTo>
                  <a:lnTo>
                    <a:pt x="1106868" y="55346"/>
                  </a:lnTo>
                  <a:lnTo>
                    <a:pt x="1106868" y="719467"/>
                  </a:lnTo>
                  <a:lnTo>
                    <a:pt x="1111237" y="740981"/>
                  </a:lnTo>
                  <a:lnTo>
                    <a:pt x="1123111" y="758571"/>
                  </a:lnTo>
                  <a:lnTo>
                    <a:pt x="1140701" y="770458"/>
                  </a:lnTo>
                  <a:lnTo>
                    <a:pt x="1162215" y="774814"/>
                  </a:lnTo>
                  <a:lnTo>
                    <a:pt x="1383588" y="774814"/>
                  </a:lnTo>
                  <a:lnTo>
                    <a:pt x="1405089" y="770458"/>
                  </a:lnTo>
                  <a:lnTo>
                    <a:pt x="1422692" y="758571"/>
                  </a:lnTo>
                  <a:lnTo>
                    <a:pt x="1434566" y="740981"/>
                  </a:lnTo>
                  <a:lnTo>
                    <a:pt x="1438935" y="7194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76350" y="2834258"/>
            <a:ext cx="95250" cy="95250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76350" y="3243833"/>
            <a:ext cx="95250" cy="95250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76350" y="3653408"/>
            <a:ext cx="95250" cy="95250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1016000" y="1003367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3944220" y="1422269"/>
            <a:ext cx="4194175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290" dirty="0"/>
              <a:t>SQL</a:t>
            </a:r>
          </a:p>
        </p:txBody>
      </p:sp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58935" y="4421657"/>
            <a:ext cx="95250" cy="95250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58935" y="4831232"/>
            <a:ext cx="95250" cy="95250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58935" y="5650382"/>
            <a:ext cx="95250" cy="95250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58935" y="6469532"/>
            <a:ext cx="95250" cy="95250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83261" y="7302565"/>
            <a:ext cx="95250" cy="95250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83261" y="8121715"/>
            <a:ext cx="95250" cy="95250"/>
          </a:xfrm>
          <a:prstGeom prst="rect">
            <a:avLst/>
          </a:prstGeom>
        </p:spPr>
      </p:pic>
      <p:pic>
        <p:nvPicPr>
          <p:cNvPr id="20" name="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83261" y="9350440"/>
            <a:ext cx="95250" cy="95250"/>
          </a:xfrm>
          <a:prstGeom prst="rect">
            <a:avLst/>
          </a:prstGeom>
        </p:spPr>
      </p:pic>
      <p:sp>
        <p:nvSpPr>
          <p:cNvPr id="21" name="object 21"/>
          <p:cNvSpPr txBox="1"/>
          <p:nvPr/>
        </p:nvSpPr>
        <p:spPr>
          <a:xfrm>
            <a:off x="1758315" y="3899709"/>
            <a:ext cx="16529685" cy="52348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912485">
              <a:lnSpc>
                <a:spcPct val="114399"/>
              </a:lnSpc>
              <a:spcBef>
                <a:spcPts val="95"/>
              </a:spcBef>
            </a:pPr>
            <a:r>
              <a:rPr spc="170" dirty="0">
                <a:solidFill>
                  <a:schemeClr val="tx1"/>
                </a:solidFill>
                <a:latin typeface="Trebuchet MS"/>
                <a:cs typeface="Trebuchet MS"/>
              </a:rPr>
              <a:t>Display</a:t>
            </a:r>
            <a:r>
              <a:rPr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300" dirty="0">
                <a:solidFill>
                  <a:schemeClr val="tx1"/>
                </a:solidFill>
                <a:latin typeface="Trebuchet MS"/>
                <a:cs typeface="Trebuchet MS"/>
              </a:rPr>
              <a:t>names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90" dirty="0">
                <a:solidFill>
                  <a:schemeClr val="tx1"/>
                </a:solidFill>
                <a:latin typeface="Trebuchet MS"/>
                <a:cs typeface="Trebuchet MS"/>
              </a:rPr>
              <a:t>unique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20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20" dirty="0">
                <a:solidFill>
                  <a:schemeClr val="tx1"/>
                </a:solidFill>
                <a:latin typeface="Trebuchet MS"/>
                <a:cs typeface="Trebuchet MS"/>
              </a:rPr>
              <a:t>sites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315" dirty="0">
                <a:solidFill>
                  <a:schemeClr val="tx1"/>
                </a:solidFill>
                <a:latin typeface="Trebuchet MS"/>
                <a:cs typeface="Trebuchet MS"/>
              </a:rPr>
              <a:t>space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85" dirty="0">
                <a:solidFill>
                  <a:schemeClr val="tx1"/>
                </a:solidFill>
                <a:latin typeface="Trebuchet MS"/>
                <a:cs typeface="Trebuchet MS"/>
              </a:rPr>
              <a:t>mission </a:t>
            </a:r>
            <a:r>
              <a:rPr spc="170" dirty="0">
                <a:solidFill>
                  <a:schemeClr val="tx1"/>
                </a:solidFill>
                <a:latin typeface="Trebuchet MS"/>
                <a:cs typeface="Trebuchet MS"/>
              </a:rPr>
              <a:t>Display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85" dirty="0">
                <a:solidFill>
                  <a:schemeClr val="tx1"/>
                </a:solidFill>
                <a:latin typeface="Trebuchet MS"/>
                <a:cs typeface="Trebuchet MS"/>
              </a:rPr>
              <a:t>5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35" dirty="0">
                <a:solidFill>
                  <a:schemeClr val="tx1"/>
                </a:solidFill>
                <a:latin typeface="Trebuchet MS"/>
                <a:cs typeface="Trebuchet MS"/>
              </a:rPr>
              <a:t>records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75" dirty="0">
                <a:solidFill>
                  <a:schemeClr val="tx1"/>
                </a:solidFill>
                <a:latin typeface="Trebuchet MS"/>
                <a:cs typeface="Trebuchet MS"/>
              </a:rPr>
              <a:t>where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20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20" dirty="0">
                <a:solidFill>
                  <a:schemeClr val="tx1"/>
                </a:solidFill>
                <a:latin typeface="Trebuchet MS"/>
                <a:cs typeface="Trebuchet MS"/>
              </a:rPr>
              <a:t>sites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29" dirty="0">
                <a:solidFill>
                  <a:schemeClr val="tx1"/>
                </a:solidFill>
                <a:latin typeface="Trebuchet MS"/>
                <a:cs typeface="Trebuchet MS"/>
              </a:rPr>
              <a:t>begin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dirty="0">
                <a:solidFill>
                  <a:schemeClr val="tx1"/>
                </a:solidFill>
                <a:latin typeface="Trebuchet MS"/>
                <a:cs typeface="Trebuchet MS"/>
              </a:rPr>
              <a:t>with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35" dirty="0">
                <a:solidFill>
                  <a:schemeClr val="tx1"/>
                </a:solidFill>
                <a:latin typeface="Trebuchet MS"/>
                <a:cs typeface="Trebuchet MS"/>
              </a:rPr>
              <a:t>string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65" dirty="0">
                <a:solidFill>
                  <a:schemeClr val="tx1"/>
                </a:solidFill>
                <a:latin typeface="Trebuchet MS"/>
                <a:cs typeface="Trebuchet MS"/>
              </a:rPr>
              <a:t>'CCA' </a:t>
            </a:r>
            <a:r>
              <a:rPr spc="170" dirty="0">
                <a:solidFill>
                  <a:schemeClr val="tx1"/>
                </a:solidFill>
                <a:latin typeface="Trebuchet MS"/>
                <a:cs typeface="Trebuchet MS"/>
              </a:rPr>
              <a:t>Display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75" dirty="0">
                <a:solidFill>
                  <a:schemeClr val="tx1"/>
                </a:solidFill>
                <a:latin typeface="Trebuchet MS"/>
                <a:cs typeface="Trebuchet MS"/>
              </a:rPr>
              <a:t>total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50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320" dirty="0">
                <a:solidFill>
                  <a:schemeClr val="tx1"/>
                </a:solidFill>
                <a:latin typeface="Trebuchet MS"/>
                <a:cs typeface="Trebuchet MS"/>
              </a:rPr>
              <a:t>mass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95" dirty="0">
                <a:solidFill>
                  <a:schemeClr val="tx1"/>
                </a:solidFill>
                <a:latin typeface="Trebuchet MS"/>
                <a:cs typeface="Trebuchet MS"/>
              </a:rPr>
              <a:t>carried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15" dirty="0">
                <a:solidFill>
                  <a:schemeClr val="tx1"/>
                </a:solidFill>
                <a:latin typeface="Trebuchet MS"/>
                <a:cs typeface="Trebuchet MS"/>
              </a:rPr>
              <a:t>by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15" dirty="0">
                <a:solidFill>
                  <a:schemeClr val="tx1"/>
                </a:solidFill>
                <a:latin typeface="Trebuchet MS"/>
                <a:cs typeface="Trebuchet MS"/>
              </a:rPr>
              <a:t>boosters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29" dirty="0">
                <a:solidFill>
                  <a:schemeClr val="tx1"/>
                </a:solidFill>
                <a:latin typeface="Trebuchet MS"/>
                <a:cs typeface="Trebuchet MS"/>
              </a:rPr>
              <a:t>launched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15" dirty="0">
                <a:solidFill>
                  <a:schemeClr val="tx1"/>
                </a:solidFill>
                <a:latin typeface="Trebuchet MS"/>
                <a:cs typeface="Trebuchet MS"/>
              </a:rPr>
              <a:t>by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20" dirty="0">
                <a:solidFill>
                  <a:schemeClr val="tx1"/>
                </a:solidFill>
                <a:latin typeface="Trebuchet MS"/>
                <a:cs typeface="Trebuchet MS"/>
              </a:rPr>
              <a:t>NASA </a:t>
            </a:r>
            <a:r>
              <a:rPr spc="110" dirty="0">
                <a:solidFill>
                  <a:schemeClr val="tx1"/>
                </a:solidFill>
                <a:latin typeface="Trebuchet MS"/>
                <a:cs typeface="Trebuchet MS"/>
              </a:rPr>
              <a:t>(CRS)</a:t>
            </a:r>
            <a:endParaRPr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5394960">
              <a:lnSpc>
                <a:spcPct val="100000"/>
              </a:lnSpc>
              <a:spcBef>
                <a:spcPts val="5"/>
              </a:spcBef>
            </a:pPr>
            <a:r>
              <a:rPr spc="170" dirty="0">
                <a:solidFill>
                  <a:schemeClr val="tx1"/>
                </a:solidFill>
                <a:latin typeface="Trebuchet MS"/>
                <a:cs typeface="Trebuchet MS"/>
              </a:rPr>
              <a:t>Display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75" dirty="0">
                <a:solidFill>
                  <a:schemeClr val="tx1"/>
                </a:solidFill>
                <a:latin typeface="Trebuchet MS"/>
                <a:cs typeface="Trebuchet MS"/>
              </a:rPr>
              <a:t>average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50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320" dirty="0">
                <a:solidFill>
                  <a:schemeClr val="tx1"/>
                </a:solidFill>
                <a:latin typeface="Trebuchet MS"/>
                <a:cs typeface="Trebuchet MS"/>
              </a:rPr>
              <a:t>mass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95" dirty="0">
                <a:solidFill>
                  <a:schemeClr val="tx1"/>
                </a:solidFill>
                <a:latin typeface="Trebuchet MS"/>
                <a:cs typeface="Trebuchet MS"/>
              </a:rPr>
              <a:t>carried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15" dirty="0">
                <a:solidFill>
                  <a:schemeClr val="tx1"/>
                </a:solidFill>
                <a:latin typeface="Trebuchet MS"/>
                <a:cs typeface="Trebuchet MS"/>
              </a:rPr>
              <a:t>by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04" dirty="0">
                <a:solidFill>
                  <a:schemeClr val="tx1"/>
                </a:solidFill>
                <a:latin typeface="Trebuchet MS"/>
                <a:cs typeface="Trebuchet MS"/>
              </a:rPr>
              <a:t>booster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80" dirty="0">
                <a:solidFill>
                  <a:schemeClr val="tx1"/>
                </a:solidFill>
                <a:latin typeface="Trebuchet MS"/>
                <a:cs typeface="Trebuchet MS"/>
              </a:rPr>
              <a:t>version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95" dirty="0">
                <a:solidFill>
                  <a:schemeClr val="tx1"/>
                </a:solidFill>
                <a:latin typeface="Trebuchet MS"/>
                <a:cs typeface="Trebuchet MS"/>
              </a:rPr>
              <a:t>F9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-20" dirty="0">
                <a:solidFill>
                  <a:schemeClr val="tx1"/>
                </a:solidFill>
                <a:latin typeface="Trebuchet MS"/>
                <a:cs typeface="Trebuchet MS"/>
              </a:rPr>
              <a:t>v1.1</a:t>
            </a:r>
            <a:endParaRPr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5394960" marR="5080">
              <a:lnSpc>
                <a:spcPts val="3229"/>
              </a:lnSpc>
              <a:spcBef>
                <a:spcPts val="170"/>
              </a:spcBef>
            </a:pPr>
            <a:r>
              <a:rPr dirty="0">
                <a:solidFill>
                  <a:schemeClr val="tx1"/>
                </a:solidFill>
                <a:latin typeface="Trebuchet MS"/>
                <a:cs typeface="Trebuchet MS"/>
              </a:rPr>
              <a:t>List</a:t>
            </a:r>
            <a:r>
              <a:rPr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00" dirty="0">
                <a:solidFill>
                  <a:schemeClr val="tx1"/>
                </a:solidFill>
                <a:latin typeface="Trebuchet MS"/>
                <a:cs typeface="Trebuchet MS"/>
              </a:rPr>
              <a:t>date</a:t>
            </a:r>
            <a:r>
              <a:rPr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95" dirty="0">
                <a:solidFill>
                  <a:schemeClr val="tx1"/>
                </a:solidFill>
                <a:latin typeface="Trebuchet MS"/>
                <a:cs typeface="Trebuchet MS"/>
              </a:rPr>
              <a:t>when</a:t>
            </a:r>
            <a:r>
              <a:rPr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dirty="0">
                <a:solidFill>
                  <a:schemeClr val="tx1"/>
                </a:solidFill>
                <a:latin typeface="Trebuchet MS"/>
                <a:cs typeface="Trebuchet MS"/>
              </a:rPr>
              <a:t>first</a:t>
            </a:r>
            <a:r>
              <a:rPr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95" dirty="0">
                <a:solidFill>
                  <a:schemeClr val="tx1"/>
                </a:solidFill>
                <a:latin typeface="Trebuchet MS"/>
                <a:cs typeface="Trebuchet MS"/>
              </a:rPr>
              <a:t>succesful</a:t>
            </a:r>
            <a:r>
              <a:rPr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00" dirty="0">
                <a:solidFill>
                  <a:schemeClr val="tx1"/>
                </a:solidFill>
                <a:latin typeface="Trebuchet MS"/>
                <a:cs typeface="Trebuchet MS"/>
              </a:rPr>
              <a:t>landing</a:t>
            </a:r>
            <a:r>
              <a:rPr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50" dirty="0">
                <a:solidFill>
                  <a:schemeClr val="tx1"/>
                </a:solidFill>
                <a:latin typeface="Trebuchet MS"/>
                <a:cs typeface="Trebuchet MS"/>
              </a:rPr>
              <a:t>outcome</a:t>
            </a:r>
            <a:r>
              <a:rPr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65" dirty="0">
                <a:solidFill>
                  <a:schemeClr val="tx1"/>
                </a:solidFill>
                <a:latin typeface="Trebuchet MS"/>
                <a:cs typeface="Trebuchet MS"/>
              </a:rPr>
              <a:t>ground</a:t>
            </a:r>
            <a:r>
              <a:rPr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325" dirty="0">
                <a:solidFill>
                  <a:schemeClr val="tx1"/>
                </a:solidFill>
                <a:latin typeface="Trebuchet MS"/>
                <a:cs typeface="Trebuchet MS"/>
              </a:rPr>
              <a:t>pad</a:t>
            </a:r>
            <a:r>
              <a:rPr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25" dirty="0">
                <a:solidFill>
                  <a:schemeClr val="tx1"/>
                </a:solidFill>
                <a:latin typeface="Trebuchet MS"/>
                <a:cs typeface="Trebuchet MS"/>
              </a:rPr>
              <a:t>was </a:t>
            </a:r>
            <a:r>
              <a:rPr spc="155" dirty="0">
                <a:solidFill>
                  <a:schemeClr val="tx1"/>
                </a:solidFill>
                <a:latin typeface="Trebuchet MS"/>
                <a:cs typeface="Trebuchet MS"/>
              </a:rPr>
              <a:t>acheived.</a:t>
            </a:r>
            <a:endParaRPr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5394960">
              <a:lnSpc>
                <a:spcPct val="100000"/>
              </a:lnSpc>
              <a:spcBef>
                <a:spcPts val="225"/>
              </a:spcBef>
            </a:pPr>
            <a:r>
              <a:rPr dirty="0">
                <a:solidFill>
                  <a:schemeClr val="tx1"/>
                </a:solidFill>
                <a:latin typeface="Trebuchet MS"/>
                <a:cs typeface="Trebuchet MS"/>
              </a:rPr>
              <a:t>List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300" dirty="0">
                <a:solidFill>
                  <a:schemeClr val="tx1"/>
                </a:solidFill>
                <a:latin typeface="Trebuchet MS"/>
                <a:cs typeface="Trebuchet MS"/>
              </a:rPr>
              <a:t>names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15" dirty="0">
                <a:solidFill>
                  <a:schemeClr val="tx1"/>
                </a:solidFill>
                <a:latin typeface="Trebuchet MS"/>
                <a:cs typeface="Trebuchet MS"/>
              </a:rPr>
              <a:t>boosters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70" dirty="0">
                <a:solidFill>
                  <a:schemeClr val="tx1"/>
                </a:solidFill>
                <a:latin typeface="Trebuchet MS"/>
                <a:cs typeface="Trebuchet MS"/>
              </a:rPr>
              <a:t>which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54" dirty="0">
                <a:solidFill>
                  <a:schemeClr val="tx1"/>
                </a:solidFill>
                <a:latin typeface="Trebuchet MS"/>
                <a:cs typeface="Trebuchet MS"/>
              </a:rPr>
              <a:t>have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85" dirty="0">
                <a:solidFill>
                  <a:schemeClr val="tx1"/>
                </a:solidFill>
                <a:latin typeface="Trebuchet MS"/>
                <a:cs typeface="Trebuchet MS"/>
              </a:rPr>
              <a:t>success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35" dirty="0">
                <a:solidFill>
                  <a:schemeClr val="tx1"/>
                </a:solidFill>
                <a:latin typeface="Trebuchet MS"/>
                <a:cs typeface="Trebuchet MS"/>
              </a:rPr>
              <a:t>drone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85" dirty="0">
                <a:solidFill>
                  <a:schemeClr val="tx1"/>
                </a:solidFill>
                <a:latin typeface="Trebuchet MS"/>
                <a:cs typeface="Trebuchet MS"/>
              </a:rPr>
              <a:t>ship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80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endParaRPr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5394960">
              <a:lnSpc>
                <a:spcPct val="100000"/>
              </a:lnSpc>
              <a:spcBef>
                <a:spcPts val="405"/>
              </a:spcBef>
            </a:pPr>
            <a:r>
              <a:rPr spc="254" dirty="0">
                <a:solidFill>
                  <a:schemeClr val="tx1"/>
                </a:solidFill>
                <a:latin typeface="Trebuchet MS"/>
                <a:cs typeface="Trebuchet MS"/>
              </a:rPr>
              <a:t>have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50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320" dirty="0">
                <a:solidFill>
                  <a:schemeClr val="tx1"/>
                </a:solidFill>
                <a:latin typeface="Trebuchet MS"/>
                <a:cs typeface="Trebuchet MS"/>
              </a:rPr>
              <a:t>mass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90" dirty="0">
                <a:solidFill>
                  <a:schemeClr val="tx1"/>
                </a:solidFill>
                <a:latin typeface="Trebuchet MS"/>
                <a:cs typeface="Trebuchet MS"/>
              </a:rPr>
              <a:t>greater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80" dirty="0">
                <a:solidFill>
                  <a:schemeClr val="tx1"/>
                </a:solidFill>
                <a:latin typeface="Trebuchet MS"/>
                <a:cs typeface="Trebuchet MS"/>
              </a:rPr>
              <a:t>than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25" dirty="0">
                <a:solidFill>
                  <a:schemeClr val="tx1"/>
                </a:solidFill>
                <a:latin typeface="Trebuchet MS"/>
                <a:cs typeface="Trebuchet MS"/>
              </a:rPr>
              <a:t>4000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20" dirty="0">
                <a:solidFill>
                  <a:schemeClr val="tx1"/>
                </a:solidFill>
                <a:latin typeface="Trebuchet MS"/>
                <a:cs typeface="Trebuchet MS"/>
              </a:rPr>
              <a:t>but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70" dirty="0">
                <a:solidFill>
                  <a:schemeClr val="tx1"/>
                </a:solidFill>
                <a:latin typeface="Trebuchet MS"/>
                <a:cs typeface="Trebuchet MS"/>
              </a:rPr>
              <a:t>less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80" dirty="0">
                <a:solidFill>
                  <a:schemeClr val="tx1"/>
                </a:solidFill>
                <a:latin typeface="Trebuchet MS"/>
                <a:cs typeface="Trebuchet MS"/>
              </a:rPr>
              <a:t>than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10" dirty="0">
                <a:solidFill>
                  <a:schemeClr val="tx1"/>
                </a:solidFill>
                <a:latin typeface="Trebuchet MS"/>
                <a:cs typeface="Trebuchet MS"/>
              </a:rPr>
              <a:t>6000</a:t>
            </a:r>
            <a:endParaRPr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5394960">
              <a:lnSpc>
                <a:spcPct val="100000"/>
              </a:lnSpc>
              <a:spcBef>
                <a:spcPts val="405"/>
              </a:spcBef>
            </a:pPr>
            <a:r>
              <a:rPr dirty="0">
                <a:solidFill>
                  <a:schemeClr val="tx1"/>
                </a:solidFill>
                <a:latin typeface="Trebuchet MS"/>
                <a:cs typeface="Trebuchet MS"/>
              </a:rPr>
              <a:t>List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75" dirty="0">
                <a:solidFill>
                  <a:schemeClr val="tx1"/>
                </a:solidFill>
                <a:latin typeface="Trebuchet MS"/>
                <a:cs typeface="Trebuchet MS"/>
              </a:rPr>
              <a:t>total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29" dirty="0">
                <a:solidFill>
                  <a:schemeClr val="tx1"/>
                </a:solidFill>
                <a:latin typeface="Trebuchet MS"/>
                <a:cs typeface="Trebuchet MS"/>
              </a:rPr>
              <a:t>number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04" dirty="0">
                <a:solidFill>
                  <a:schemeClr val="tx1"/>
                </a:solidFill>
                <a:latin typeface="Trebuchet MS"/>
                <a:cs typeface="Trebuchet MS"/>
              </a:rPr>
              <a:t>successful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00" dirty="0">
                <a:solidFill>
                  <a:schemeClr val="tx1"/>
                </a:solidFill>
                <a:latin typeface="Trebuchet MS"/>
                <a:cs typeface="Trebuchet MS"/>
              </a:rPr>
              <a:t>failure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95" dirty="0">
                <a:solidFill>
                  <a:schemeClr val="tx1"/>
                </a:solidFill>
                <a:latin typeface="Trebuchet MS"/>
                <a:cs typeface="Trebuchet MS"/>
              </a:rPr>
              <a:t>mission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45" dirty="0">
                <a:solidFill>
                  <a:schemeClr val="tx1"/>
                </a:solidFill>
                <a:latin typeface="Trebuchet MS"/>
                <a:cs typeface="Trebuchet MS"/>
              </a:rPr>
              <a:t>outcomes</a:t>
            </a:r>
            <a:endParaRPr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605"/>
              </a:spcBef>
            </a:pPr>
            <a:endParaRPr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19380" marR="6948170">
              <a:lnSpc>
                <a:spcPct val="114399"/>
              </a:lnSpc>
            </a:pPr>
            <a:r>
              <a:rPr dirty="0">
                <a:solidFill>
                  <a:schemeClr val="tx1"/>
                </a:solidFill>
                <a:latin typeface="Trebuchet MS"/>
                <a:cs typeface="Trebuchet MS"/>
              </a:rPr>
              <a:t>List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300" dirty="0">
                <a:solidFill>
                  <a:schemeClr val="tx1"/>
                </a:solidFill>
                <a:latin typeface="Trebuchet MS"/>
                <a:cs typeface="Trebuchet MS"/>
              </a:rPr>
              <a:t>names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90" dirty="0">
                <a:solidFill>
                  <a:schemeClr val="tx1"/>
                </a:solidFill>
                <a:latin typeface="Trebuchet MS"/>
                <a:cs typeface="Trebuchet MS"/>
              </a:rPr>
              <a:t>booster_versions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70" dirty="0">
                <a:solidFill>
                  <a:schemeClr val="tx1"/>
                </a:solidFill>
                <a:latin typeface="Trebuchet MS"/>
                <a:cs typeface="Trebuchet MS"/>
              </a:rPr>
              <a:t>which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54" dirty="0">
                <a:solidFill>
                  <a:schemeClr val="tx1"/>
                </a:solidFill>
                <a:latin typeface="Trebuchet MS"/>
                <a:cs typeface="Trebuchet MS"/>
              </a:rPr>
              <a:t>have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95" dirty="0">
                <a:solidFill>
                  <a:schemeClr val="tx1"/>
                </a:solidFill>
                <a:latin typeface="Trebuchet MS"/>
                <a:cs typeface="Trebuchet MS"/>
              </a:rPr>
              <a:t>carried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90" dirty="0">
                <a:solidFill>
                  <a:schemeClr val="tx1"/>
                </a:solidFill>
                <a:latin typeface="Trebuchet MS"/>
                <a:cs typeface="Trebuchet MS"/>
              </a:rPr>
              <a:t>the </a:t>
            </a:r>
            <a:r>
              <a:rPr spc="235" dirty="0">
                <a:solidFill>
                  <a:schemeClr val="tx1"/>
                </a:solidFill>
                <a:latin typeface="Trebuchet MS"/>
                <a:cs typeface="Trebuchet MS"/>
              </a:rPr>
              <a:t>maximum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50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80" dirty="0">
                <a:solidFill>
                  <a:schemeClr val="tx1"/>
                </a:solidFill>
                <a:latin typeface="Trebuchet MS"/>
                <a:cs typeface="Trebuchet MS"/>
              </a:rPr>
              <a:t>mass.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85" dirty="0">
                <a:solidFill>
                  <a:schemeClr val="tx1"/>
                </a:solidFill>
                <a:latin typeface="Trebuchet MS"/>
                <a:cs typeface="Trebuchet MS"/>
              </a:rPr>
              <a:t>Use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405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04" dirty="0">
                <a:solidFill>
                  <a:schemeClr val="tx1"/>
                </a:solidFill>
                <a:latin typeface="Trebuchet MS"/>
                <a:cs typeface="Trebuchet MS"/>
              </a:rPr>
              <a:t>subquery</a:t>
            </a:r>
            <a:endParaRPr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19380" marR="5766435">
              <a:lnSpc>
                <a:spcPts val="3220"/>
              </a:lnSpc>
              <a:spcBef>
                <a:spcPts val="180"/>
              </a:spcBef>
            </a:pPr>
            <a:r>
              <a:rPr dirty="0">
                <a:solidFill>
                  <a:schemeClr val="tx1"/>
                </a:solidFill>
                <a:latin typeface="Trebuchet MS"/>
                <a:cs typeface="Trebuchet MS"/>
              </a:rPr>
              <a:t>List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35" dirty="0">
                <a:solidFill>
                  <a:schemeClr val="tx1"/>
                </a:solidFill>
                <a:latin typeface="Trebuchet MS"/>
                <a:cs typeface="Trebuchet MS"/>
              </a:rPr>
              <a:t>records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70" dirty="0">
                <a:solidFill>
                  <a:schemeClr val="tx1"/>
                </a:solidFill>
                <a:latin typeface="Trebuchet MS"/>
                <a:cs typeface="Trebuchet MS"/>
              </a:rPr>
              <a:t>which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-55" dirty="0">
                <a:solidFill>
                  <a:schemeClr val="tx1"/>
                </a:solidFill>
                <a:latin typeface="Trebuchet MS"/>
                <a:cs typeface="Trebuchet MS"/>
              </a:rPr>
              <a:t>will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75" dirty="0">
                <a:solidFill>
                  <a:schemeClr val="tx1"/>
                </a:solidFill>
                <a:latin typeface="Trebuchet MS"/>
                <a:cs typeface="Trebuchet MS"/>
              </a:rPr>
              <a:t>display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04" dirty="0">
                <a:solidFill>
                  <a:schemeClr val="tx1"/>
                </a:solidFill>
                <a:latin typeface="Trebuchet MS"/>
                <a:cs typeface="Trebuchet MS"/>
              </a:rPr>
              <a:t>month</a:t>
            </a:r>
            <a:r>
              <a:rPr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00" dirty="0">
                <a:solidFill>
                  <a:schemeClr val="tx1"/>
                </a:solidFill>
                <a:latin typeface="Trebuchet MS"/>
                <a:cs typeface="Trebuchet MS"/>
              </a:rPr>
              <a:t>names,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90" dirty="0">
                <a:solidFill>
                  <a:schemeClr val="tx1"/>
                </a:solidFill>
                <a:latin typeface="Trebuchet MS"/>
                <a:cs typeface="Trebuchet MS"/>
              </a:rPr>
              <a:t>failure </a:t>
            </a:r>
            <a:r>
              <a:rPr spc="220" dirty="0">
                <a:solidFill>
                  <a:schemeClr val="tx1"/>
                </a:solidFill>
                <a:latin typeface="Trebuchet MS"/>
                <a:cs typeface="Trebuchet MS"/>
              </a:rPr>
              <a:t>landing_outcomes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35" dirty="0">
                <a:solidFill>
                  <a:schemeClr val="tx1"/>
                </a:solidFill>
                <a:latin typeface="Trebuchet MS"/>
                <a:cs typeface="Trebuchet MS"/>
              </a:rPr>
              <a:t>drone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85" dirty="0">
                <a:solidFill>
                  <a:schemeClr val="tx1"/>
                </a:solidFill>
                <a:latin typeface="Trebuchet MS"/>
                <a:cs typeface="Trebuchet MS"/>
              </a:rPr>
              <a:t>ship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45" dirty="0">
                <a:solidFill>
                  <a:schemeClr val="tx1"/>
                </a:solidFill>
                <a:latin typeface="Trebuchet MS"/>
                <a:cs typeface="Trebuchet MS"/>
              </a:rPr>
              <a:t>,booster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35" dirty="0">
                <a:solidFill>
                  <a:schemeClr val="tx1"/>
                </a:solidFill>
                <a:latin typeface="Trebuchet MS"/>
                <a:cs typeface="Trebuchet MS"/>
              </a:rPr>
              <a:t>versions,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55" dirty="0">
                <a:solidFill>
                  <a:schemeClr val="tx1"/>
                </a:solidFill>
                <a:latin typeface="Trebuchet MS"/>
                <a:cs typeface="Trebuchet MS"/>
              </a:rPr>
              <a:t>launch_site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25" dirty="0">
                <a:solidFill>
                  <a:schemeClr val="tx1"/>
                </a:solidFill>
                <a:latin typeface="Trebuchet MS"/>
                <a:cs typeface="Trebuchet MS"/>
              </a:rPr>
              <a:t>for</a:t>
            </a:r>
            <a:r>
              <a:rPr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90" dirty="0">
                <a:solidFill>
                  <a:schemeClr val="tx1"/>
                </a:solidFill>
                <a:latin typeface="Trebuchet MS"/>
                <a:cs typeface="Trebuchet MS"/>
              </a:rPr>
              <a:t>the </a:t>
            </a:r>
            <a:r>
              <a:rPr spc="215" dirty="0">
                <a:solidFill>
                  <a:schemeClr val="tx1"/>
                </a:solidFill>
                <a:latin typeface="Trebuchet MS"/>
                <a:cs typeface="Trebuchet MS"/>
              </a:rPr>
              <a:t>months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15" dirty="0">
                <a:solidFill>
                  <a:schemeClr val="tx1"/>
                </a:solidFill>
                <a:latin typeface="Trebuchet MS"/>
                <a:cs typeface="Trebuchet MS"/>
              </a:rPr>
              <a:t>year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40" dirty="0">
                <a:solidFill>
                  <a:schemeClr val="tx1"/>
                </a:solidFill>
                <a:latin typeface="Trebuchet MS"/>
                <a:cs typeface="Trebuchet MS"/>
              </a:rPr>
              <a:t>2015</a:t>
            </a:r>
            <a:endParaRPr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19380" marR="5748655">
              <a:lnSpc>
                <a:spcPts val="3229"/>
              </a:lnSpc>
            </a:pPr>
            <a:r>
              <a:rPr spc="190" dirty="0">
                <a:solidFill>
                  <a:schemeClr val="tx1"/>
                </a:solidFill>
                <a:latin typeface="Trebuchet MS"/>
                <a:cs typeface="Trebuchet MS"/>
              </a:rPr>
              <a:t>Rank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04" dirty="0">
                <a:solidFill>
                  <a:schemeClr val="tx1"/>
                </a:solidFill>
                <a:latin typeface="Trebuchet MS"/>
                <a:cs typeface="Trebuchet MS"/>
              </a:rPr>
              <a:t>count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04" dirty="0">
                <a:solidFill>
                  <a:schemeClr val="tx1"/>
                </a:solidFill>
                <a:latin typeface="Trebuchet MS"/>
                <a:cs typeface="Trebuchet MS"/>
              </a:rPr>
              <a:t>successful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20" dirty="0">
                <a:solidFill>
                  <a:schemeClr val="tx1"/>
                </a:solidFill>
                <a:latin typeface="Trebuchet MS"/>
                <a:cs typeface="Trebuchet MS"/>
              </a:rPr>
              <a:t>landing_outcomes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70" dirty="0">
                <a:solidFill>
                  <a:schemeClr val="tx1"/>
                </a:solidFill>
                <a:latin typeface="Trebuchet MS"/>
                <a:cs typeface="Trebuchet MS"/>
              </a:rPr>
              <a:t>between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00" dirty="0">
                <a:solidFill>
                  <a:schemeClr val="tx1"/>
                </a:solidFill>
                <a:latin typeface="Trebuchet MS"/>
                <a:cs typeface="Trebuchet MS"/>
              </a:rPr>
              <a:t>date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70" dirty="0">
                <a:solidFill>
                  <a:schemeClr val="tx1"/>
                </a:solidFill>
                <a:latin typeface="Trebuchet MS"/>
                <a:cs typeface="Trebuchet MS"/>
              </a:rPr>
              <a:t>04- </a:t>
            </a:r>
            <a:r>
              <a:rPr spc="200" dirty="0">
                <a:solidFill>
                  <a:schemeClr val="tx1"/>
                </a:solidFill>
                <a:latin typeface="Trebuchet MS"/>
                <a:cs typeface="Trebuchet MS"/>
              </a:rPr>
              <a:t>06-</a:t>
            </a:r>
            <a:r>
              <a:rPr spc="75" dirty="0">
                <a:solidFill>
                  <a:schemeClr val="tx1"/>
                </a:solidFill>
                <a:latin typeface="Trebuchet MS"/>
                <a:cs typeface="Trebuchet MS"/>
              </a:rPr>
              <a:t>2010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90" dirty="0">
                <a:solidFill>
                  <a:schemeClr val="tx1"/>
                </a:solidFill>
                <a:latin typeface="Trebuchet MS"/>
                <a:cs typeface="Trebuchet MS"/>
              </a:rPr>
              <a:t>20-</a:t>
            </a:r>
            <a:r>
              <a:rPr spc="185" dirty="0">
                <a:solidFill>
                  <a:schemeClr val="tx1"/>
                </a:solidFill>
                <a:latin typeface="Trebuchet MS"/>
                <a:cs typeface="Trebuchet MS"/>
              </a:rPr>
              <a:t>03-</a:t>
            </a:r>
            <a:r>
              <a:rPr spc="60" dirty="0">
                <a:solidFill>
                  <a:schemeClr val="tx1"/>
                </a:solidFill>
                <a:latin typeface="Trebuchet MS"/>
                <a:cs typeface="Trebuchet MS"/>
              </a:rPr>
              <a:t>2017</a:t>
            </a:r>
            <a:r>
              <a:rPr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254" dirty="0">
                <a:solidFill>
                  <a:schemeClr val="tx1"/>
                </a:solidFill>
                <a:latin typeface="Trebuchet MS"/>
                <a:cs typeface="Trebuchet MS"/>
              </a:rPr>
              <a:t>descending</a:t>
            </a:r>
            <a:r>
              <a:rPr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pc="100" dirty="0">
                <a:solidFill>
                  <a:schemeClr val="tx1"/>
                </a:solidFill>
                <a:latin typeface="Trebuchet MS"/>
                <a:cs typeface="Trebuchet MS"/>
              </a:rPr>
              <a:t>order.</a:t>
            </a:r>
            <a:endParaRPr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047310" y="710312"/>
            <a:ext cx="3209925" cy="3209925"/>
            <a:chOff x="14047310" y="710312"/>
            <a:chExt cx="3209925" cy="3209925"/>
          </a:xfrm>
        </p:grpSpPr>
        <p:sp>
          <p:nvSpPr>
            <p:cNvPr id="4" name="object 4"/>
            <p:cNvSpPr/>
            <p:nvPr/>
          </p:nvSpPr>
          <p:spPr>
            <a:xfrm>
              <a:off x="14047310" y="987029"/>
              <a:ext cx="1882139" cy="2047875"/>
            </a:xfrm>
            <a:custGeom>
              <a:avLst/>
              <a:gdLst/>
              <a:ahLst/>
              <a:cxnLst/>
              <a:rect l="l" t="t" r="r" b="b"/>
              <a:pathLst>
                <a:path w="1882140" h="2047875">
                  <a:moveTo>
                    <a:pt x="989522" y="2047336"/>
                  </a:moveTo>
                  <a:lnTo>
                    <a:pt x="870610" y="2046948"/>
                  </a:lnTo>
                  <a:lnTo>
                    <a:pt x="801786" y="2044707"/>
                  </a:lnTo>
                  <a:lnTo>
                    <a:pt x="734547" y="2041037"/>
                  </a:lnTo>
                  <a:lnTo>
                    <a:pt x="669075" y="2035992"/>
                  </a:lnTo>
                  <a:lnTo>
                    <a:pt x="605553" y="2029626"/>
                  </a:lnTo>
                  <a:lnTo>
                    <a:pt x="544161" y="2021991"/>
                  </a:lnTo>
                  <a:lnTo>
                    <a:pt x="485083" y="2013141"/>
                  </a:lnTo>
                  <a:lnTo>
                    <a:pt x="428498" y="2003130"/>
                  </a:lnTo>
                  <a:lnTo>
                    <a:pt x="374589" y="1992011"/>
                  </a:lnTo>
                  <a:lnTo>
                    <a:pt x="323539" y="1979838"/>
                  </a:lnTo>
                  <a:lnTo>
                    <a:pt x="275528" y="1966664"/>
                  </a:lnTo>
                  <a:lnTo>
                    <a:pt x="230738" y="1952543"/>
                  </a:lnTo>
                  <a:lnTo>
                    <a:pt x="189351" y="1937528"/>
                  </a:lnTo>
                  <a:lnTo>
                    <a:pt x="151549" y="1921672"/>
                  </a:lnTo>
                  <a:lnTo>
                    <a:pt x="87427" y="1887653"/>
                  </a:lnTo>
                  <a:lnTo>
                    <a:pt x="39826" y="1850915"/>
                  </a:lnTo>
                  <a:lnTo>
                    <a:pt x="10198" y="1811885"/>
                  </a:lnTo>
                  <a:lnTo>
                    <a:pt x="0" y="1770990"/>
                  </a:lnTo>
                  <a:lnTo>
                    <a:pt x="0" y="0"/>
                  </a:lnTo>
                  <a:lnTo>
                    <a:pt x="1881677" y="0"/>
                  </a:lnTo>
                  <a:lnTo>
                    <a:pt x="1881677" y="997908"/>
                  </a:lnTo>
                  <a:lnTo>
                    <a:pt x="1222525" y="2035598"/>
                  </a:lnTo>
                  <a:lnTo>
                    <a:pt x="1177535" y="2039124"/>
                  </a:lnTo>
                  <a:lnTo>
                    <a:pt x="1085006" y="2044492"/>
                  </a:lnTo>
                  <a:lnTo>
                    <a:pt x="989522" y="2047336"/>
                  </a:lnTo>
                  <a:close/>
                </a:path>
              </a:pathLst>
            </a:custGeom>
            <a:solidFill>
              <a:srgbClr val="4083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7310" y="710312"/>
              <a:ext cx="1882139" cy="553720"/>
            </a:xfrm>
            <a:custGeom>
              <a:avLst/>
              <a:gdLst/>
              <a:ahLst/>
              <a:cxnLst/>
              <a:rect l="l" t="t" r="r" b="b"/>
              <a:pathLst>
                <a:path w="1882140" h="553719">
                  <a:moveTo>
                    <a:pt x="940838" y="553434"/>
                  </a:moveTo>
                  <a:lnTo>
                    <a:pt x="870637" y="552675"/>
                  </a:lnTo>
                  <a:lnTo>
                    <a:pt x="801834" y="550434"/>
                  </a:lnTo>
                  <a:lnTo>
                    <a:pt x="734613" y="546764"/>
                  </a:lnTo>
                  <a:lnTo>
                    <a:pt x="669154" y="541719"/>
                  </a:lnTo>
                  <a:lnTo>
                    <a:pt x="605641" y="535353"/>
                  </a:lnTo>
                  <a:lnTo>
                    <a:pt x="544255" y="527718"/>
                  </a:lnTo>
                  <a:lnTo>
                    <a:pt x="485179" y="518868"/>
                  </a:lnTo>
                  <a:lnTo>
                    <a:pt x="428593" y="508857"/>
                  </a:lnTo>
                  <a:lnTo>
                    <a:pt x="374682" y="497739"/>
                  </a:lnTo>
                  <a:lnTo>
                    <a:pt x="323626" y="485565"/>
                  </a:lnTo>
                  <a:lnTo>
                    <a:pt x="275609" y="472392"/>
                  </a:lnTo>
                  <a:lnTo>
                    <a:pt x="230811" y="458270"/>
                  </a:lnTo>
                  <a:lnTo>
                    <a:pt x="189415" y="443255"/>
                  </a:lnTo>
                  <a:lnTo>
                    <a:pt x="151604" y="427399"/>
                  </a:lnTo>
                  <a:lnTo>
                    <a:pt x="87462" y="393381"/>
                  </a:lnTo>
                  <a:lnTo>
                    <a:pt x="39843" y="356642"/>
                  </a:lnTo>
                  <a:lnTo>
                    <a:pt x="10203" y="317612"/>
                  </a:lnTo>
                  <a:lnTo>
                    <a:pt x="0" y="276717"/>
                  </a:lnTo>
                  <a:lnTo>
                    <a:pt x="2581" y="256063"/>
                  </a:lnTo>
                  <a:lnTo>
                    <a:pt x="22685" y="216047"/>
                  </a:lnTo>
                  <a:lnTo>
                    <a:pt x="61496" y="178109"/>
                  </a:lnTo>
                  <a:lnTo>
                    <a:pt x="117559" y="142677"/>
                  </a:lnTo>
                  <a:lnTo>
                    <a:pt x="189415" y="110178"/>
                  </a:lnTo>
                  <a:lnTo>
                    <a:pt x="230811" y="95163"/>
                  </a:lnTo>
                  <a:lnTo>
                    <a:pt x="275609" y="81042"/>
                  </a:lnTo>
                  <a:lnTo>
                    <a:pt x="323626" y="67868"/>
                  </a:lnTo>
                  <a:lnTo>
                    <a:pt x="374682" y="55695"/>
                  </a:lnTo>
                  <a:lnTo>
                    <a:pt x="428593" y="44576"/>
                  </a:lnTo>
                  <a:lnTo>
                    <a:pt x="485179" y="34565"/>
                  </a:lnTo>
                  <a:lnTo>
                    <a:pt x="544255" y="25716"/>
                  </a:lnTo>
                  <a:lnTo>
                    <a:pt x="605641" y="18081"/>
                  </a:lnTo>
                  <a:lnTo>
                    <a:pt x="669154" y="11714"/>
                  </a:lnTo>
                  <a:lnTo>
                    <a:pt x="734613" y="6669"/>
                  </a:lnTo>
                  <a:lnTo>
                    <a:pt x="801834" y="2999"/>
                  </a:lnTo>
                  <a:lnTo>
                    <a:pt x="870637" y="758"/>
                  </a:lnTo>
                  <a:lnTo>
                    <a:pt x="940838" y="0"/>
                  </a:lnTo>
                  <a:lnTo>
                    <a:pt x="1011066" y="758"/>
                  </a:lnTo>
                  <a:lnTo>
                    <a:pt x="1079890" y="2999"/>
                  </a:lnTo>
                  <a:lnTo>
                    <a:pt x="1147129" y="6669"/>
                  </a:lnTo>
                  <a:lnTo>
                    <a:pt x="1212600" y="11714"/>
                  </a:lnTo>
                  <a:lnTo>
                    <a:pt x="1276123" y="18081"/>
                  </a:lnTo>
                  <a:lnTo>
                    <a:pt x="1337514" y="25716"/>
                  </a:lnTo>
                  <a:lnTo>
                    <a:pt x="1396593" y="34565"/>
                  </a:lnTo>
                  <a:lnTo>
                    <a:pt x="1453178" y="44576"/>
                  </a:lnTo>
                  <a:lnTo>
                    <a:pt x="1507086" y="55695"/>
                  </a:lnTo>
                  <a:lnTo>
                    <a:pt x="1558137" y="67868"/>
                  </a:lnTo>
                  <a:lnTo>
                    <a:pt x="1606148" y="81042"/>
                  </a:lnTo>
                  <a:lnTo>
                    <a:pt x="1650938" y="95163"/>
                  </a:lnTo>
                  <a:lnTo>
                    <a:pt x="1692325" y="110178"/>
                  </a:lnTo>
                  <a:lnTo>
                    <a:pt x="1730126" y="126034"/>
                  </a:lnTo>
                  <a:lnTo>
                    <a:pt x="1794249" y="160053"/>
                  </a:lnTo>
                  <a:lnTo>
                    <a:pt x="1841850" y="196791"/>
                  </a:lnTo>
                  <a:lnTo>
                    <a:pt x="1871478" y="235822"/>
                  </a:lnTo>
                  <a:lnTo>
                    <a:pt x="1881677" y="276717"/>
                  </a:lnTo>
                  <a:lnTo>
                    <a:pt x="1879097" y="297371"/>
                  </a:lnTo>
                  <a:lnTo>
                    <a:pt x="1859002" y="337387"/>
                  </a:lnTo>
                  <a:lnTo>
                    <a:pt x="1820205" y="375325"/>
                  </a:lnTo>
                  <a:lnTo>
                    <a:pt x="1764162" y="410757"/>
                  </a:lnTo>
                  <a:lnTo>
                    <a:pt x="1692325" y="443255"/>
                  </a:lnTo>
                  <a:lnTo>
                    <a:pt x="1650938" y="458270"/>
                  </a:lnTo>
                  <a:lnTo>
                    <a:pt x="1606148" y="472392"/>
                  </a:lnTo>
                  <a:lnTo>
                    <a:pt x="1558137" y="485565"/>
                  </a:lnTo>
                  <a:lnTo>
                    <a:pt x="1507086" y="497739"/>
                  </a:lnTo>
                  <a:lnTo>
                    <a:pt x="1453178" y="508857"/>
                  </a:lnTo>
                  <a:lnTo>
                    <a:pt x="1396593" y="518868"/>
                  </a:lnTo>
                  <a:lnTo>
                    <a:pt x="1337514" y="527718"/>
                  </a:lnTo>
                  <a:lnTo>
                    <a:pt x="1276123" y="535353"/>
                  </a:lnTo>
                  <a:lnTo>
                    <a:pt x="1212600" y="541719"/>
                  </a:lnTo>
                  <a:lnTo>
                    <a:pt x="1147129" y="546764"/>
                  </a:lnTo>
                  <a:lnTo>
                    <a:pt x="1079890" y="550434"/>
                  </a:lnTo>
                  <a:lnTo>
                    <a:pt x="1011066" y="552675"/>
                  </a:lnTo>
                  <a:lnTo>
                    <a:pt x="940838" y="55343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47306" y="1429778"/>
              <a:ext cx="1882139" cy="1162685"/>
            </a:xfrm>
            <a:custGeom>
              <a:avLst/>
              <a:gdLst/>
              <a:ahLst/>
              <a:cxnLst/>
              <a:rect l="l" t="t" r="r" b="b"/>
              <a:pathLst>
                <a:path w="1882140" h="1162685">
                  <a:moveTo>
                    <a:pt x="1411909" y="903871"/>
                  </a:moveTo>
                  <a:lnTo>
                    <a:pt x="1364957" y="911402"/>
                  </a:lnTo>
                  <a:lnTo>
                    <a:pt x="1266380" y="924026"/>
                  </a:lnTo>
                  <a:lnTo>
                    <a:pt x="1162278" y="933259"/>
                  </a:lnTo>
                  <a:lnTo>
                    <a:pt x="1053477" y="938923"/>
                  </a:lnTo>
                  <a:lnTo>
                    <a:pt x="940841" y="940841"/>
                  </a:lnTo>
                  <a:lnTo>
                    <a:pt x="870610" y="940079"/>
                  </a:lnTo>
                  <a:lnTo>
                    <a:pt x="801789" y="937844"/>
                  </a:lnTo>
                  <a:lnTo>
                    <a:pt x="734542" y="934173"/>
                  </a:lnTo>
                  <a:lnTo>
                    <a:pt x="669074" y="929132"/>
                  </a:lnTo>
                  <a:lnTo>
                    <a:pt x="605548" y="922756"/>
                  </a:lnTo>
                  <a:lnTo>
                    <a:pt x="544156" y="915123"/>
                  </a:lnTo>
                  <a:lnTo>
                    <a:pt x="485076" y="906272"/>
                  </a:lnTo>
                  <a:lnTo>
                    <a:pt x="428498" y="896264"/>
                  </a:lnTo>
                  <a:lnTo>
                    <a:pt x="374586" y="885151"/>
                  </a:lnTo>
                  <a:lnTo>
                    <a:pt x="323532" y="872972"/>
                  </a:lnTo>
                  <a:lnTo>
                    <a:pt x="275526" y="859802"/>
                  </a:lnTo>
                  <a:lnTo>
                    <a:pt x="230733" y="845680"/>
                  </a:lnTo>
                  <a:lnTo>
                    <a:pt x="189344" y="830668"/>
                  </a:lnTo>
                  <a:lnTo>
                    <a:pt x="151549" y="814806"/>
                  </a:lnTo>
                  <a:lnTo>
                    <a:pt x="87426" y="780796"/>
                  </a:lnTo>
                  <a:lnTo>
                    <a:pt x="39827" y="744054"/>
                  </a:lnTo>
                  <a:lnTo>
                    <a:pt x="10198" y="705027"/>
                  </a:lnTo>
                  <a:lnTo>
                    <a:pt x="0" y="664121"/>
                  </a:lnTo>
                  <a:lnTo>
                    <a:pt x="0" y="885494"/>
                  </a:lnTo>
                  <a:lnTo>
                    <a:pt x="10198" y="926401"/>
                  </a:lnTo>
                  <a:lnTo>
                    <a:pt x="39827" y="965428"/>
                  </a:lnTo>
                  <a:lnTo>
                    <a:pt x="87426" y="1002169"/>
                  </a:lnTo>
                  <a:lnTo>
                    <a:pt x="151549" y="1036180"/>
                  </a:lnTo>
                  <a:lnTo>
                    <a:pt x="189344" y="1052042"/>
                  </a:lnTo>
                  <a:lnTo>
                    <a:pt x="230733" y="1067054"/>
                  </a:lnTo>
                  <a:lnTo>
                    <a:pt x="275526" y="1081176"/>
                  </a:lnTo>
                  <a:lnTo>
                    <a:pt x="323532" y="1094346"/>
                  </a:lnTo>
                  <a:lnTo>
                    <a:pt x="374586" y="1106525"/>
                  </a:lnTo>
                  <a:lnTo>
                    <a:pt x="428498" y="1117638"/>
                  </a:lnTo>
                  <a:lnTo>
                    <a:pt x="485076" y="1127645"/>
                  </a:lnTo>
                  <a:lnTo>
                    <a:pt x="544156" y="1136497"/>
                  </a:lnTo>
                  <a:lnTo>
                    <a:pt x="605548" y="1144130"/>
                  </a:lnTo>
                  <a:lnTo>
                    <a:pt x="669074" y="1150505"/>
                  </a:lnTo>
                  <a:lnTo>
                    <a:pt x="734542" y="1155547"/>
                  </a:lnTo>
                  <a:lnTo>
                    <a:pt x="801789" y="1159217"/>
                  </a:lnTo>
                  <a:lnTo>
                    <a:pt x="870610" y="1161453"/>
                  </a:lnTo>
                  <a:lnTo>
                    <a:pt x="940841" y="1162215"/>
                  </a:lnTo>
                  <a:lnTo>
                    <a:pt x="991920" y="1161808"/>
                  </a:lnTo>
                  <a:lnTo>
                    <a:pt x="1091869" y="1158659"/>
                  </a:lnTo>
                  <a:lnTo>
                    <a:pt x="1188491" y="1152588"/>
                  </a:lnTo>
                  <a:lnTo>
                    <a:pt x="1281328" y="1143838"/>
                  </a:lnTo>
                  <a:lnTo>
                    <a:pt x="1411909" y="903871"/>
                  </a:lnTo>
                  <a:close/>
                </a:path>
                <a:path w="1882140" h="1162685">
                  <a:moveTo>
                    <a:pt x="1881670" y="0"/>
                  </a:moveTo>
                  <a:lnTo>
                    <a:pt x="1871472" y="40894"/>
                  </a:lnTo>
                  <a:lnTo>
                    <a:pt x="1841842" y="79933"/>
                  </a:lnTo>
                  <a:lnTo>
                    <a:pt x="1794243" y="116674"/>
                  </a:lnTo>
                  <a:lnTo>
                    <a:pt x="1730121" y="150685"/>
                  </a:lnTo>
                  <a:lnTo>
                    <a:pt x="1692325" y="166547"/>
                  </a:lnTo>
                  <a:lnTo>
                    <a:pt x="1650936" y="181559"/>
                  </a:lnTo>
                  <a:lnTo>
                    <a:pt x="1606143" y="195681"/>
                  </a:lnTo>
                  <a:lnTo>
                    <a:pt x="1558137" y="208851"/>
                  </a:lnTo>
                  <a:lnTo>
                    <a:pt x="1507083" y="221030"/>
                  </a:lnTo>
                  <a:lnTo>
                    <a:pt x="1453172" y="232143"/>
                  </a:lnTo>
                  <a:lnTo>
                    <a:pt x="1396593" y="242150"/>
                  </a:lnTo>
                  <a:lnTo>
                    <a:pt x="1337513" y="251002"/>
                  </a:lnTo>
                  <a:lnTo>
                    <a:pt x="1276121" y="258635"/>
                  </a:lnTo>
                  <a:lnTo>
                    <a:pt x="1212596" y="265010"/>
                  </a:lnTo>
                  <a:lnTo>
                    <a:pt x="1147127" y="270052"/>
                  </a:lnTo>
                  <a:lnTo>
                    <a:pt x="1079893" y="273723"/>
                  </a:lnTo>
                  <a:lnTo>
                    <a:pt x="1011059" y="275958"/>
                  </a:lnTo>
                  <a:lnTo>
                    <a:pt x="940841" y="276720"/>
                  </a:lnTo>
                  <a:lnTo>
                    <a:pt x="870635" y="275958"/>
                  </a:lnTo>
                  <a:lnTo>
                    <a:pt x="801827" y="273723"/>
                  </a:lnTo>
                  <a:lnTo>
                    <a:pt x="734606" y="270052"/>
                  </a:lnTo>
                  <a:lnTo>
                    <a:pt x="669150" y="265010"/>
                  </a:lnTo>
                  <a:lnTo>
                    <a:pt x="605637" y="258635"/>
                  </a:lnTo>
                  <a:lnTo>
                    <a:pt x="544258" y="251002"/>
                  </a:lnTo>
                  <a:lnTo>
                    <a:pt x="485178" y="242150"/>
                  </a:lnTo>
                  <a:lnTo>
                    <a:pt x="428586" y="232143"/>
                  </a:lnTo>
                  <a:lnTo>
                    <a:pt x="374675" y="221030"/>
                  </a:lnTo>
                  <a:lnTo>
                    <a:pt x="323621" y="208851"/>
                  </a:lnTo>
                  <a:lnTo>
                    <a:pt x="275602" y="195681"/>
                  </a:lnTo>
                  <a:lnTo>
                    <a:pt x="230809" y="181559"/>
                  </a:lnTo>
                  <a:lnTo>
                    <a:pt x="189407" y="166547"/>
                  </a:lnTo>
                  <a:lnTo>
                    <a:pt x="151599" y="150685"/>
                  </a:lnTo>
                  <a:lnTo>
                    <a:pt x="87464" y="116674"/>
                  </a:lnTo>
                  <a:lnTo>
                    <a:pt x="39839" y="79933"/>
                  </a:lnTo>
                  <a:lnTo>
                    <a:pt x="10198" y="40894"/>
                  </a:lnTo>
                  <a:lnTo>
                    <a:pt x="0" y="0"/>
                  </a:lnTo>
                  <a:lnTo>
                    <a:pt x="0" y="221373"/>
                  </a:lnTo>
                  <a:lnTo>
                    <a:pt x="10198" y="262267"/>
                  </a:lnTo>
                  <a:lnTo>
                    <a:pt x="39839" y="301307"/>
                  </a:lnTo>
                  <a:lnTo>
                    <a:pt x="87464" y="338048"/>
                  </a:lnTo>
                  <a:lnTo>
                    <a:pt x="151599" y="372059"/>
                  </a:lnTo>
                  <a:lnTo>
                    <a:pt x="189407" y="387921"/>
                  </a:lnTo>
                  <a:lnTo>
                    <a:pt x="230809" y="402932"/>
                  </a:lnTo>
                  <a:lnTo>
                    <a:pt x="275602" y="417055"/>
                  </a:lnTo>
                  <a:lnTo>
                    <a:pt x="323621" y="430225"/>
                  </a:lnTo>
                  <a:lnTo>
                    <a:pt x="374675" y="442404"/>
                  </a:lnTo>
                  <a:lnTo>
                    <a:pt x="428586" y="453517"/>
                  </a:lnTo>
                  <a:lnTo>
                    <a:pt x="485178" y="463524"/>
                  </a:lnTo>
                  <a:lnTo>
                    <a:pt x="544258" y="472376"/>
                  </a:lnTo>
                  <a:lnTo>
                    <a:pt x="605637" y="480009"/>
                  </a:lnTo>
                  <a:lnTo>
                    <a:pt x="669150" y="486384"/>
                  </a:lnTo>
                  <a:lnTo>
                    <a:pt x="734606" y="491426"/>
                  </a:lnTo>
                  <a:lnTo>
                    <a:pt x="801827" y="495096"/>
                  </a:lnTo>
                  <a:lnTo>
                    <a:pt x="870635" y="497332"/>
                  </a:lnTo>
                  <a:lnTo>
                    <a:pt x="940841" y="498094"/>
                  </a:lnTo>
                  <a:lnTo>
                    <a:pt x="1011059" y="497332"/>
                  </a:lnTo>
                  <a:lnTo>
                    <a:pt x="1079893" y="495096"/>
                  </a:lnTo>
                  <a:lnTo>
                    <a:pt x="1147127" y="491426"/>
                  </a:lnTo>
                  <a:lnTo>
                    <a:pt x="1212596" y="486384"/>
                  </a:lnTo>
                  <a:lnTo>
                    <a:pt x="1276121" y="480009"/>
                  </a:lnTo>
                  <a:lnTo>
                    <a:pt x="1337513" y="472376"/>
                  </a:lnTo>
                  <a:lnTo>
                    <a:pt x="1396593" y="463524"/>
                  </a:lnTo>
                  <a:lnTo>
                    <a:pt x="1453172" y="453517"/>
                  </a:lnTo>
                  <a:lnTo>
                    <a:pt x="1507083" y="442404"/>
                  </a:lnTo>
                  <a:lnTo>
                    <a:pt x="1558137" y="430225"/>
                  </a:lnTo>
                  <a:lnTo>
                    <a:pt x="1606143" y="417055"/>
                  </a:lnTo>
                  <a:lnTo>
                    <a:pt x="1650936" y="402932"/>
                  </a:lnTo>
                  <a:lnTo>
                    <a:pt x="1692325" y="387921"/>
                  </a:lnTo>
                  <a:lnTo>
                    <a:pt x="1730121" y="372059"/>
                  </a:lnTo>
                  <a:lnTo>
                    <a:pt x="1794243" y="338048"/>
                  </a:lnTo>
                  <a:lnTo>
                    <a:pt x="1841842" y="301307"/>
                  </a:lnTo>
                  <a:lnTo>
                    <a:pt x="1871472" y="262267"/>
                  </a:lnTo>
                  <a:lnTo>
                    <a:pt x="1881670" y="221373"/>
                  </a:lnTo>
                  <a:lnTo>
                    <a:pt x="1881670" y="0"/>
                  </a:lnTo>
                  <a:close/>
                </a:path>
              </a:pathLst>
            </a:custGeom>
            <a:solidFill>
              <a:srgbClr val="6DDF8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64865" y="1927868"/>
              <a:ext cx="1992630" cy="1992630"/>
            </a:xfrm>
            <a:custGeom>
              <a:avLst/>
              <a:gdLst/>
              <a:ahLst/>
              <a:cxnLst/>
              <a:rect l="l" t="t" r="r" b="b"/>
              <a:pathLst>
                <a:path w="1992630" h="1992629">
                  <a:moveTo>
                    <a:pt x="996182" y="1992364"/>
                  </a:moveTo>
                  <a:lnTo>
                    <a:pt x="947914" y="1991215"/>
                  </a:lnTo>
                  <a:lnTo>
                    <a:pt x="900240" y="1987804"/>
                  </a:lnTo>
                  <a:lnTo>
                    <a:pt x="853211" y="1982182"/>
                  </a:lnTo>
                  <a:lnTo>
                    <a:pt x="806880" y="1974402"/>
                  </a:lnTo>
                  <a:lnTo>
                    <a:pt x="761298" y="1964515"/>
                  </a:lnTo>
                  <a:lnTo>
                    <a:pt x="716517" y="1952575"/>
                  </a:lnTo>
                  <a:lnTo>
                    <a:pt x="672591" y="1938633"/>
                  </a:lnTo>
                  <a:lnTo>
                    <a:pt x="629570" y="1922741"/>
                  </a:lnTo>
                  <a:lnTo>
                    <a:pt x="587508" y="1904952"/>
                  </a:lnTo>
                  <a:lnTo>
                    <a:pt x="546456" y="1885318"/>
                  </a:lnTo>
                  <a:lnTo>
                    <a:pt x="506467" y="1863891"/>
                  </a:lnTo>
                  <a:lnTo>
                    <a:pt x="467593" y="1840723"/>
                  </a:lnTo>
                  <a:lnTo>
                    <a:pt x="429885" y="1815866"/>
                  </a:lnTo>
                  <a:lnTo>
                    <a:pt x="393397" y="1789372"/>
                  </a:lnTo>
                  <a:lnTo>
                    <a:pt x="358180" y="1761294"/>
                  </a:lnTo>
                  <a:lnTo>
                    <a:pt x="324287" y="1731684"/>
                  </a:lnTo>
                  <a:lnTo>
                    <a:pt x="291769" y="1700594"/>
                  </a:lnTo>
                  <a:lnTo>
                    <a:pt x="260679" y="1668077"/>
                  </a:lnTo>
                  <a:lnTo>
                    <a:pt x="231069" y="1634183"/>
                  </a:lnTo>
                  <a:lnTo>
                    <a:pt x="202991" y="1598966"/>
                  </a:lnTo>
                  <a:lnTo>
                    <a:pt x="176497" y="1562478"/>
                  </a:lnTo>
                  <a:lnTo>
                    <a:pt x="151641" y="1524770"/>
                  </a:lnTo>
                  <a:lnTo>
                    <a:pt x="128472" y="1485896"/>
                  </a:lnTo>
                  <a:lnTo>
                    <a:pt x="107045" y="1445907"/>
                  </a:lnTo>
                  <a:lnTo>
                    <a:pt x="87411" y="1404855"/>
                  </a:lnTo>
                  <a:lnTo>
                    <a:pt x="69622" y="1362793"/>
                  </a:lnTo>
                  <a:lnTo>
                    <a:pt x="53730" y="1319772"/>
                  </a:lnTo>
                  <a:lnTo>
                    <a:pt x="39788" y="1275846"/>
                  </a:lnTo>
                  <a:lnTo>
                    <a:pt x="27848" y="1231066"/>
                  </a:lnTo>
                  <a:lnTo>
                    <a:pt x="17962" y="1185484"/>
                  </a:lnTo>
                  <a:lnTo>
                    <a:pt x="10181" y="1139152"/>
                  </a:lnTo>
                  <a:lnTo>
                    <a:pt x="4560" y="1092123"/>
                  </a:lnTo>
                  <a:lnTo>
                    <a:pt x="1148" y="1044449"/>
                  </a:lnTo>
                  <a:lnTo>
                    <a:pt x="0" y="996182"/>
                  </a:lnTo>
                  <a:lnTo>
                    <a:pt x="1148" y="947914"/>
                  </a:lnTo>
                  <a:lnTo>
                    <a:pt x="4560" y="900240"/>
                  </a:lnTo>
                  <a:lnTo>
                    <a:pt x="10181" y="853211"/>
                  </a:lnTo>
                  <a:lnTo>
                    <a:pt x="17962" y="806880"/>
                  </a:lnTo>
                  <a:lnTo>
                    <a:pt x="27848" y="761298"/>
                  </a:lnTo>
                  <a:lnTo>
                    <a:pt x="39788" y="716517"/>
                  </a:lnTo>
                  <a:lnTo>
                    <a:pt x="53730" y="672591"/>
                  </a:lnTo>
                  <a:lnTo>
                    <a:pt x="69622" y="629570"/>
                  </a:lnTo>
                  <a:lnTo>
                    <a:pt x="87411" y="587508"/>
                  </a:lnTo>
                  <a:lnTo>
                    <a:pt x="107045" y="546456"/>
                  </a:lnTo>
                  <a:lnTo>
                    <a:pt x="128472" y="506467"/>
                  </a:lnTo>
                  <a:lnTo>
                    <a:pt x="151641" y="467593"/>
                  </a:lnTo>
                  <a:lnTo>
                    <a:pt x="176497" y="429885"/>
                  </a:lnTo>
                  <a:lnTo>
                    <a:pt x="202991" y="393397"/>
                  </a:lnTo>
                  <a:lnTo>
                    <a:pt x="231069" y="358180"/>
                  </a:lnTo>
                  <a:lnTo>
                    <a:pt x="260679" y="324287"/>
                  </a:lnTo>
                  <a:lnTo>
                    <a:pt x="291769" y="291769"/>
                  </a:lnTo>
                  <a:lnTo>
                    <a:pt x="324287" y="260679"/>
                  </a:lnTo>
                  <a:lnTo>
                    <a:pt x="358180" y="231069"/>
                  </a:lnTo>
                  <a:lnTo>
                    <a:pt x="393397" y="202991"/>
                  </a:lnTo>
                  <a:lnTo>
                    <a:pt x="429885" y="176497"/>
                  </a:lnTo>
                  <a:lnTo>
                    <a:pt x="467593" y="151641"/>
                  </a:lnTo>
                  <a:lnTo>
                    <a:pt x="506467" y="128472"/>
                  </a:lnTo>
                  <a:lnTo>
                    <a:pt x="546456" y="107045"/>
                  </a:lnTo>
                  <a:lnTo>
                    <a:pt x="587508" y="87411"/>
                  </a:lnTo>
                  <a:lnTo>
                    <a:pt x="629570" y="69622"/>
                  </a:lnTo>
                  <a:lnTo>
                    <a:pt x="672591" y="53730"/>
                  </a:lnTo>
                  <a:lnTo>
                    <a:pt x="716517" y="39788"/>
                  </a:lnTo>
                  <a:lnTo>
                    <a:pt x="761298" y="27848"/>
                  </a:lnTo>
                  <a:lnTo>
                    <a:pt x="806880" y="17962"/>
                  </a:lnTo>
                  <a:lnTo>
                    <a:pt x="853211" y="10181"/>
                  </a:lnTo>
                  <a:lnTo>
                    <a:pt x="900240" y="4560"/>
                  </a:lnTo>
                  <a:lnTo>
                    <a:pt x="947914" y="1148"/>
                  </a:lnTo>
                  <a:lnTo>
                    <a:pt x="996182" y="0"/>
                  </a:lnTo>
                  <a:lnTo>
                    <a:pt x="1044449" y="1148"/>
                  </a:lnTo>
                  <a:lnTo>
                    <a:pt x="1092123" y="4560"/>
                  </a:lnTo>
                  <a:lnTo>
                    <a:pt x="1139152" y="10181"/>
                  </a:lnTo>
                  <a:lnTo>
                    <a:pt x="1185484" y="17962"/>
                  </a:lnTo>
                  <a:lnTo>
                    <a:pt x="1231066" y="27848"/>
                  </a:lnTo>
                  <a:lnTo>
                    <a:pt x="1275846" y="39788"/>
                  </a:lnTo>
                  <a:lnTo>
                    <a:pt x="1319772" y="53730"/>
                  </a:lnTo>
                  <a:lnTo>
                    <a:pt x="1362793" y="69622"/>
                  </a:lnTo>
                  <a:lnTo>
                    <a:pt x="1404855" y="87411"/>
                  </a:lnTo>
                  <a:lnTo>
                    <a:pt x="1445907" y="107045"/>
                  </a:lnTo>
                  <a:lnTo>
                    <a:pt x="1485896" y="128472"/>
                  </a:lnTo>
                  <a:lnTo>
                    <a:pt x="1524770" y="151641"/>
                  </a:lnTo>
                  <a:lnTo>
                    <a:pt x="1562478" y="176497"/>
                  </a:lnTo>
                  <a:lnTo>
                    <a:pt x="1598966" y="202991"/>
                  </a:lnTo>
                  <a:lnTo>
                    <a:pt x="1634183" y="231069"/>
                  </a:lnTo>
                  <a:lnTo>
                    <a:pt x="1668077" y="260679"/>
                  </a:lnTo>
                  <a:lnTo>
                    <a:pt x="1700594" y="291769"/>
                  </a:lnTo>
                  <a:lnTo>
                    <a:pt x="1731684" y="324287"/>
                  </a:lnTo>
                  <a:lnTo>
                    <a:pt x="1761294" y="358180"/>
                  </a:lnTo>
                  <a:lnTo>
                    <a:pt x="1789372" y="393397"/>
                  </a:lnTo>
                  <a:lnTo>
                    <a:pt x="1815866" y="429885"/>
                  </a:lnTo>
                  <a:lnTo>
                    <a:pt x="1840723" y="467593"/>
                  </a:lnTo>
                  <a:lnTo>
                    <a:pt x="1863891" y="506467"/>
                  </a:lnTo>
                  <a:lnTo>
                    <a:pt x="1885318" y="546456"/>
                  </a:lnTo>
                  <a:lnTo>
                    <a:pt x="1904952" y="587508"/>
                  </a:lnTo>
                  <a:lnTo>
                    <a:pt x="1922741" y="629570"/>
                  </a:lnTo>
                  <a:lnTo>
                    <a:pt x="1938633" y="672591"/>
                  </a:lnTo>
                  <a:lnTo>
                    <a:pt x="1952575" y="716517"/>
                  </a:lnTo>
                  <a:lnTo>
                    <a:pt x="1964515" y="761298"/>
                  </a:lnTo>
                  <a:lnTo>
                    <a:pt x="1974402" y="806880"/>
                  </a:lnTo>
                  <a:lnTo>
                    <a:pt x="1982182" y="853211"/>
                  </a:lnTo>
                  <a:lnTo>
                    <a:pt x="1987804" y="900240"/>
                  </a:lnTo>
                  <a:lnTo>
                    <a:pt x="1991215" y="947914"/>
                  </a:lnTo>
                  <a:lnTo>
                    <a:pt x="1992364" y="996182"/>
                  </a:lnTo>
                  <a:lnTo>
                    <a:pt x="1991215" y="1044449"/>
                  </a:lnTo>
                  <a:lnTo>
                    <a:pt x="1987804" y="1092123"/>
                  </a:lnTo>
                  <a:lnTo>
                    <a:pt x="1982182" y="1139152"/>
                  </a:lnTo>
                  <a:lnTo>
                    <a:pt x="1974402" y="1185484"/>
                  </a:lnTo>
                  <a:lnTo>
                    <a:pt x="1964515" y="1231066"/>
                  </a:lnTo>
                  <a:lnTo>
                    <a:pt x="1952575" y="1275846"/>
                  </a:lnTo>
                  <a:lnTo>
                    <a:pt x="1938633" y="1319772"/>
                  </a:lnTo>
                  <a:lnTo>
                    <a:pt x="1922741" y="1362793"/>
                  </a:lnTo>
                  <a:lnTo>
                    <a:pt x="1904952" y="1404855"/>
                  </a:lnTo>
                  <a:lnTo>
                    <a:pt x="1885318" y="1445907"/>
                  </a:lnTo>
                  <a:lnTo>
                    <a:pt x="1863891" y="1485896"/>
                  </a:lnTo>
                  <a:lnTo>
                    <a:pt x="1840723" y="1524770"/>
                  </a:lnTo>
                  <a:lnTo>
                    <a:pt x="1815866" y="1562478"/>
                  </a:lnTo>
                  <a:lnTo>
                    <a:pt x="1789372" y="1598966"/>
                  </a:lnTo>
                  <a:lnTo>
                    <a:pt x="1761294" y="1634183"/>
                  </a:lnTo>
                  <a:lnTo>
                    <a:pt x="1731684" y="1668077"/>
                  </a:lnTo>
                  <a:lnTo>
                    <a:pt x="1700594" y="1700594"/>
                  </a:lnTo>
                  <a:lnTo>
                    <a:pt x="1668077" y="1731684"/>
                  </a:lnTo>
                  <a:lnTo>
                    <a:pt x="1634183" y="1761294"/>
                  </a:lnTo>
                  <a:lnTo>
                    <a:pt x="1598966" y="1789372"/>
                  </a:lnTo>
                  <a:lnTo>
                    <a:pt x="1562478" y="1815866"/>
                  </a:lnTo>
                  <a:lnTo>
                    <a:pt x="1524770" y="1840723"/>
                  </a:lnTo>
                  <a:lnTo>
                    <a:pt x="1485896" y="1863891"/>
                  </a:lnTo>
                  <a:lnTo>
                    <a:pt x="1445907" y="1885318"/>
                  </a:lnTo>
                  <a:lnTo>
                    <a:pt x="1404855" y="1904952"/>
                  </a:lnTo>
                  <a:lnTo>
                    <a:pt x="1362793" y="1922741"/>
                  </a:lnTo>
                  <a:lnTo>
                    <a:pt x="1319772" y="1938633"/>
                  </a:lnTo>
                  <a:lnTo>
                    <a:pt x="1275846" y="1952575"/>
                  </a:lnTo>
                  <a:lnTo>
                    <a:pt x="1231066" y="1964515"/>
                  </a:lnTo>
                  <a:lnTo>
                    <a:pt x="1185484" y="1974402"/>
                  </a:lnTo>
                  <a:lnTo>
                    <a:pt x="1139152" y="1982182"/>
                  </a:lnTo>
                  <a:lnTo>
                    <a:pt x="1092123" y="1987804"/>
                  </a:lnTo>
                  <a:lnTo>
                    <a:pt x="1044449" y="1991215"/>
                  </a:lnTo>
                  <a:lnTo>
                    <a:pt x="996182" y="199236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541575" y="2536646"/>
              <a:ext cx="1439545" cy="775335"/>
            </a:xfrm>
            <a:custGeom>
              <a:avLst/>
              <a:gdLst/>
              <a:ahLst/>
              <a:cxnLst/>
              <a:rect l="l" t="t" r="r" b="b"/>
              <a:pathLst>
                <a:path w="1439544" h="775335">
                  <a:moveTo>
                    <a:pt x="442747" y="221373"/>
                  </a:moveTo>
                  <a:lnTo>
                    <a:pt x="438251" y="176796"/>
                  </a:lnTo>
                  <a:lnTo>
                    <a:pt x="425335" y="135255"/>
                  </a:lnTo>
                  <a:lnTo>
                    <a:pt x="404914" y="97663"/>
                  </a:lnTo>
                  <a:lnTo>
                    <a:pt x="377863" y="64884"/>
                  </a:lnTo>
                  <a:lnTo>
                    <a:pt x="345097" y="37846"/>
                  </a:lnTo>
                  <a:lnTo>
                    <a:pt x="307492" y="17424"/>
                  </a:lnTo>
                  <a:lnTo>
                    <a:pt x="265950" y="4508"/>
                  </a:lnTo>
                  <a:lnTo>
                    <a:pt x="221373" y="0"/>
                  </a:lnTo>
                  <a:lnTo>
                    <a:pt x="176796" y="4508"/>
                  </a:lnTo>
                  <a:lnTo>
                    <a:pt x="135255" y="17424"/>
                  </a:lnTo>
                  <a:lnTo>
                    <a:pt x="97650" y="37846"/>
                  </a:lnTo>
                  <a:lnTo>
                    <a:pt x="64884" y="64884"/>
                  </a:lnTo>
                  <a:lnTo>
                    <a:pt x="37846" y="97663"/>
                  </a:lnTo>
                  <a:lnTo>
                    <a:pt x="17411" y="135255"/>
                  </a:lnTo>
                  <a:lnTo>
                    <a:pt x="4508" y="176796"/>
                  </a:lnTo>
                  <a:lnTo>
                    <a:pt x="0" y="221373"/>
                  </a:lnTo>
                  <a:lnTo>
                    <a:pt x="4508" y="265963"/>
                  </a:lnTo>
                  <a:lnTo>
                    <a:pt x="17411" y="307492"/>
                  </a:lnTo>
                  <a:lnTo>
                    <a:pt x="37846" y="345097"/>
                  </a:lnTo>
                  <a:lnTo>
                    <a:pt x="64884" y="377875"/>
                  </a:lnTo>
                  <a:lnTo>
                    <a:pt x="97650" y="404914"/>
                  </a:lnTo>
                  <a:lnTo>
                    <a:pt x="135255" y="425335"/>
                  </a:lnTo>
                  <a:lnTo>
                    <a:pt x="176796" y="438251"/>
                  </a:lnTo>
                  <a:lnTo>
                    <a:pt x="221373" y="442747"/>
                  </a:lnTo>
                  <a:lnTo>
                    <a:pt x="264388" y="451472"/>
                  </a:lnTo>
                  <a:lnTo>
                    <a:pt x="299580" y="475234"/>
                  </a:lnTo>
                  <a:lnTo>
                    <a:pt x="323342" y="510425"/>
                  </a:lnTo>
                  <a:lnTo>
                    <a:pt x="332066" y="553440"/>
                  </a:lnTo>
                  <a:lnTo>
                    <a:pt x="323342" y="596455"/>
                  </a:lnTo>
                  <a:lnTo>
                    <a:pt x="299580" y="631647"/>
                  </a:lnTo>
                  <a:lnTo>
                    <a:pt x="264388" y="655408"/>
                  </a:lnTo>
                  <a:lnTo>
                    <a:pt x="221373" y="664121"/>
                  </a:lnTo>
                  <a:lnTo>
                    <a:pt x="178358" y="655408"/>
                  </a:lnTo>
                  <a:lnTo>
                    <a:pt x="143167" y="631647"/>
                  </a:lnTo>
                  <a:lnTo>
                    <a:pt x="119405" y="596455"/>
                  </a:lnTo>
                  <a:lnTo>
                    <a:pt x="106324" y="531926"/>
                  </a:lnTo>
                  <a:lnTo>
                    <a:pt x="94449" y="514337"/>
                  </a:lnTo>
                  <a:lnTo>
                    <a:pt x="55346" y="498094"/>
                  </a:lnTo>
                  <a:lnTo>
                    <a:pt x="16243" y="514337"/>
                  </a:lnTo>
                  <a:lnTo>
                    <a:pt x="0" y="553440"/>
                  </a:lnTo>
                  <a:lnTo>
                    <a:pt x="4508" y="598017"/>
                  </a:lnTo>
                  <a:lnTo>
                    <a:pt x="17411" y="639559"/>
                  </a:lnTo>
                  <a:lnTo>
                    <a:pt x="37846" y="677164"/>
                  </a:lnTo>
                  <a:lnTo>
                    <a:pt x="64884" y="709930"/>
                  </a:lnTo>
                  <a:lnTo>
                    <a:pt x="97650" y="736981"/>
                  </a:lnTo>
                  <a:lnTo>
                    <a:pt x="135255" y="757402"/>
                  </a:lnTo>
                  <a:lnTo>
                    <a:pt x="176796" y="770305"/>
                  </a:lnTo>
                  <a:lnTo>
                    <a:pt x="221373" y="774814"/>
                  </a:lnTo>
                  <a:lnTo>
                    <a:pt x="265950" y="770305"/>
                  </a:lnTo>
                  <a:lnTo>
                    <a:pt x="307492" y="757402"/>
                  </a:lnTo>
                  <a:lnTo>
                    <a:pt x="345097" y="736981"/>
                  </a:lnTo>
                  <a:lnTo>
                    <a:pt x="377863" y="709930"/>
                  </a:lnTo>
                  <a:lnTo>
                    <a:pt x="404914" y="677164"/>
                  </a:lnTo>
                  <a:lnTo>
                    <a:pt x="425335" y="639559"/>
                  </a:lnTo>
                  <a:lnTo>
                    <a:pt x="438251" y="598017"/>
                  </a:lnTo>
                  <a:lnTo>
                    <a:pt x="442747" y="553440"/>
                  </a:lnTo>
                  <a:lnTo>
                    <a:pt x="438251" y="508863"/>
                  </a:lnTo>
                  <a:lnTo>
                    <a:pt x="425335" y="467321"/>
                  </a:lnTo>
                  <a:lnTo>
                    <a:pt x="404914" y="429717"/>
                  </a:lnTo>
                  <a:lnTo>
                    <a:pt x="377863" y="396951"/>
                  </a:lnTo>
                  <a:lnTo>
                    <a:pt x="345097" y="369900"/>
                  </a:lnTo>
                  <a:lnTo>
                    <a:pt x="307492" y="349478"/>
                  </a:lnTo>
                  <a:lnTo>
                    <a:pt x="265950" y="336562"/>
                  </a:lnTo>
                  <a:lnTo>
                    <a:pt x="221373" y="332066"/>
                  </a:lnTo>
                  <a:lnTo>
                    <a:pt x="178358" y="323342"/>
                  </a:lnTo>
                  <a:lnTo>
                    <a:pt x="143167" y="299580"/>
                  </a:lnTo>
                  <a:lnTo>
                    <a:pt x="119405" y="264388"/>
                  </a:lnTo>
                  <a:lnTo>
                    <a:pt x="110693" y="221373"/>
                  </a:lnTo>
                  <a:lnTo>
                    <a:pt x="119405" y="178358"/>
                  </a:lnTo>
                  <a:lnTo>
                    <a:pt x="143167" y="143179"/>
                  </a:lnTo>
                  <a:lnTo>
                    <a:pt x="178358" y="119418"/>
                  </a:lnTo>
                  <a:lnTo>
                    <a:pt x="221373" y="110693"/>
                  </a:lnTo>
                  <a:lnTo>
                    <a:pt x="264388" y="119418"/>
                  </a:lnTo>
                  <a:lnTo>
                    <a:pt x="299580" y="143179"/>
                  </a:lnTo>
                  <a:lnTo>
                    <a:pt x="323342" y="178358"/>
                  </a:lnTo>
                  <a:lnTo>
                    <a:pt x="336423" y="242887"/>
                  </a:lnTo>
                  <a:lnTo>
                    <a:pt x="348297" y="260477"/>
                  </a:lnTo>
                  <a:lnTo>
                    <a:pt x="365899" y="272364"/>
                  </a:lnTo>
                  <a:lnTo>
                    <a:pt x="387400" y="276720"/>
                  </a:lnTo>
                  <a:lnTo>
                    <a:pt x="408914" y="272364"/>
                  </a:lnTo>
                  <a:lnTo>
                    <a:pt x="426504" y="260477"/>
                  </a:lnTo>
                  <a:lnTo>
                    <a:pt x="438391" y="242887"/>
                  </a:lnTo>
                  <a:lnTo>
                    <a:pt x="442747" y="221373"/>
                  </a:lnTo>
                  <a:close/>
                </a:path>
                <a:path w="1439544" h="775335">
                  <a:moveTo>
                    <a:pt x="996188" y="221373"/>
                  </a:moveTo>
                  <a:lnTo>
                    <a:pt x="991679" y="176796"/>
                  </a:lnTo>
                  <a:lnTo>
                    <a:pt x="978776" y="135255"/>
                  </a:lnTo>
                  <a:lnTo>
                    <a:pt x="958342" y="97663"/>
                  </a:lnTo>
                  <a:lnTo>
                    <a:pt x="931303" y="64884"/>
                  </a:lnTo>
                  <a:lnTo>
                    <a:pt x="898525" y="37846"/>
                  </a:lnTo>
                  <a:lnTo>
                    <a:pt x="885494" y="30772"/>
                  </a:lnTo>
                  <a:lnTo>
                    <a:pt x="885494" y="221373"/>
                  </a:lnTo>
                  <a:lnTo>
                    <a:pt x="885494" y="536790"/>
                  </a:lnTo>
                  <a:lnTo>
                    <a:pt x="876198" y="522744"/>
                  </a:lnTo>
                  <a:lnTo>
                    <a:pt x="860679" y="507212"/>
                  </a:lnTo>
                  <a:lnTo>
                    <a:pt x="841070" y="499173"/>
                  </a:lnTo>
                  <a:lnTo>
                    <a:pt x="819835" y="499097"/>
                  </a:lnTo>
                  <a:lnTo>
                    <a:pt x="799452" y="507390"/>
                  </a:lnTo>
                  <a:lnTo>
                    <a:pt x="783894" y="522909"/>
                  </a:lnTo>
                  <a:lnTo>
                    <a:pt x="775817" y="542531"/>
                  </a:lnTo>
                  <a:lnTo>
                    <a:pt x="775716" y="563753"/>
                  </a:lnTo>
                  <a:lnTo>
                    <a:pt x="784110" y="584136"/>
                  </a:lnTo>
                  <a:lnTo>
                    <a:pt x="827989" y="649859"/>
                  </a:lnTo>
                  <a:lnTo>
                    <a:pt x="815644" y="655828"/>
                  </a:lnTo>
                  <a:lnTo>
                    <a:pt x="802614" y="660311"/>
                  </a:lnTo>
                  <a:lnTo>
                    <a:pt x="788987" y="663143"/>
                  </a:lnTo>
                  <a:lnTo>
                    <a:pt x="774814" y="664121"/>
                  </a:lnTo>
                  <a:lnTo>
                    <a:pt x="731799" y="655408"/>
                  </a:lnTo>
                  <a:lnTo>
                    <a:pt x="696607" y="631647"/>
                  </a:lnTo>
                  <a:lnTo>
                    <a:pt x="672846" y="596455"/>
                  </a:lnTo>
                  <a:lnTo>
                    <a:pt x="664121" y="553440"/>
                  </a:lnTo>
                  <a:lnTo>
                    <a:pt x="664121" y="221373"/>
                  </a:lnTo>
                  <a:lnTo>
                    <a:pt x="672846" y="178358"/>
                  </a:lnTo>
                  <a:lnTo>
                    <a:pt x="696607" y="143179"/>
                  </a:lnTo>
                  <a:lnTo>
                    <a:pt x="731799" y="119418"/>
                  </a:lnTo>
                  <a:lnTo>
                    <a:pt x="774814" y="110693"/>
                  </a:lnTo>
                  <a:lnTo>
                    <a:pt x="817829" y="119418"/>
                  </a:lnTo>
                  <a:lnTo>
                    <a:pt x="853020" y="143179"/>
                  </a:lnTo>
                  <a:lnTo>
                    <a:pt x="876769" y="178358"/>
                  </a:lnTo>
                  <a:lnTo>
                    <a:pt x="885494" y="221373"/>
                  </a:lnTo>
                  <a:lnTo>
                    <a:pt x="885494" y="30772"/>
                  </a:lnTo>
                  <a:lnTo>
                    <a:pt x="860933" y="17424"/>
                  </a:lnTo>
                  <a:lnTo>
                    <a:pt x="819391" y="4508"/>
                  </a:lnTo>
                  <a:lnTo>
                    <a:pt x="774814" y="0"/>
                  </a:lnTo>
                  <a:lnTo>
                    <a:pt x="730224" y="4508"/>
                  </a:lnTo>
                  <a:lnTo>
                    <a:pt x="688695" y="17424"/>
                  </a:lnTo>
                  <a:lnTo>
                    <a:pt x="651090" y="37846"/>
                  </a:lnTo>
                  <a:lnTo>
                    <a:pt x="618324" y="64884"/>
                  </a:lnTo>
                  <a:lnTo>
                    <a:pt x="591273" y="97663"/>
                  </a:lnTo>
                  <a:lnTo>
                    <a:pt x="570852" y="135255"/>
                  </a:lnTo>
                  <a:lnTo>
                    <a:pt x="557936" y="176796"/>
                  </a:lnTo>
                  <a:lnTo>
                    <a:pt x="553440" y="221373"/>
                  </a:lnTo>
                  <a:lnTo>
                    <a:pt x="553440" y="553440"/>
                  </a:lnTo>
                  <a:lnTo>
                    <a:pt x="557936" y="598017"/>
                  </a:lnTo>
                  <a:lnTo>
                    <a:pt x="570852" y="639559"/>
                  </a:lnTo>
                  <a:lnTo>
                    <a:pt x="591273" y="677164"/>
                  </a:lnTo>
                  <a:lnTo>
                    <a:pt x="618324" y="709930"/>
                  </a:lnTo>
                  <a:lnTo>
                    <a:pt x="651090" y="736981"/>
                  </a:lnTo>
                  <a:lnTo>
                    <a:pt x="688695" y="757402"/>
                  </a:lnTo>
                  <a:lnTo>
                    <a:pt x="730224" y="770305"/>
                  </a:lnTo>
                  <a:lnTo>
                    <a:pt x="774814" y="774814"/>
                  </a:lnTo>
                  <a:lnTo>
                    <a:pt x="805789" y="772566"/>
                  </a:lnTo>
                  <a:lnTo>
                    <a:pt x="835342" y="766089"/>
                  </a:lnTo>
                  <a:lnTo>
                    <a:pt x="863269" y="755751"/>
                  </a:lnTo>
                  <a:lnTo>
                    <a:pt x="889393" y="741946"/>
                  </a:lnTo>
                  <a:lnTo>
                    <a:pt x="894791" y="750163"/>
                  </a:lnTo>
                  <a:lnTo>
                    <a:pt x="903935" y="760768"/>
                  </a:lnTo>
                  <a:lnTo>
                    <a:pt x="915060" y="768489"/>
                  </a:lnTo>
                  <a:lnTo>
                    <a:pt x="927569" y="773214"/>
                  </a:lnTo>
                  <a:lnTo>
                    <a:pt x="940841" y="774814"/>
                  </a:lnTo>
                  <a:lnTo>
                    <a:pt x="948766" y="774242"/>
                  </a:lnTo>
                  <a:lnTo>
                    <a:pt x="987094" y="749998"/>
                  </a:lnTo>
                  <a:lnTo>
                    <a:pt x="995286" y="709155"/>
                  </a:lnTo>
                  <a:lnTo>
                    <a:pt x="986891" y="688771"/>
                  </a:lnTo>
                  <a:lnTo>
                    <a:pt x="970394" y="664121"/>
                  </a:lnTo>
                  <a:lnTo>
                    <a:pt x="967651" y="660019"/>
                  </a:lnTo>
                  <a:lnTo>
                    <a:pt x="979500" y="635431"/>
                  </a:lnTo>
                  <a:lnTo>
                    <a:pt x="988479" y="609409"/>
                  </a:lnTo>
                  <a:lnTo>
                    <a:pt x="994194" y="582041"/>
                  </a:lnTo>
                  <a:lnTo>
                    <a:pt x="996188" y="553440"/>
                  </a:lnTo>
                  <a:lnTo>
                    <a:pt x="996188" y="536790"/>
                  </a:lnTo>
                  <a:lnTo>
                    <a:pt x="996188" y="221373"/>
                  </a:lnTo>
                  <a:close/>
                </a:path>
                <a:path w="1439544" h="775335">
                  <a:moveTo>
                    <a:pt x="1438935" y="719467"/>
                  </a:moveTo>
                  <a:lnTo>
                    <a:pt x="1434566" y="697966"/>
                  </a:lnTo>
                  <a:lnTo>
                    <a:pt x="1422692" y="680364"/>
                  </a:lnTo>
                  <a:lnTo>
                    <a:pt x="1405089" y="668489"/>
                  </a:lnTo>
                  <a:lnTo>
                    <a:pt x="1383588" y="664121"/>
                  </a:lnTo>
                  <a:lnTo>
                    <a:pt x="1217561" y="664121"/>
                  </a:lnTo>
                  <a:lnTo>
                    <a:pt x="1217561" y="55346"/>
                  </a:lnTo>
                  <a:lnTo>
                    <a:pt x="1213192" y="33845"/>
                  </a:lnTo>
                  <a:lnTo>
                    <a:pt x="1201318" y="16243"/>
                  </a:lnTo>
                  <a:lnTo>
                    <a:pt x="1183716" y="4368"/>
                  </a:lnTo>
                  <a:lnTo>
                    <a:pt x="1162215" y="0"/>
                  </a:lnTo>
                  <a:lnTo>
                    <a:pt x="1140701" y="4368"/>
                  </a:lnTo>
                  <a:lnTo>
                    <a:pt x="1123111" y="16243"/>
                  </a:lnTo>
                  <a:lnTo>
                    <a:pt x="1111237" y="33845"/>
                  </a:lnTo>
                  <a:lnTo>
                    <a:pt x="1106868" y="55346"/>
                  </a:lnTo>
                  <a:lnTo>
                    <a:pt x="1106868" y="719467"/>
                  </a:lnTo>
                  <a:lnTo>
                    <a:pt x="1111237" y="740981"/>
                  </a:lnTo>
                  <a:lnTo>
                    <a:pt x="1123111" y="758571"/>
                  </a:lnTo>
                  <a:lnTo>
                    <a:pt x="1140701" y="770458"/>
                  </a:lnTo>
                  <a:lnTo>
                    <a:pt x="1162215" y="774814"/>
                  </a:lnTo>
                  <a:lnTo>
                    <a:pt x="1383588" y="774814"/>
                  </a:lnTo>
                  <a:lnTo>
                    <a:pt x="1405089" y="770458"/>
                  </a:lnTo>
                  <a:lnTo>
                    <a:pt x="1422692" y="758571"/>
                  </a:lnTo>
                  <a:lnTo>
                    <a:pt x="1434566" y="740981"/>
                  </a:lnTo>
                  <a:lnTo>
                    <a:pt x="1438935" y="7194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45633" y="3848100"/>
            <a:ext cx="7762890" cy="5276843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6714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290" dirty="0"/>
              <a:t>SQL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9131895" y="5271655"/>
            <a:ext cx="851598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140" dirty="0">
                <a:solidFill>
                  <a:schemeClr val="tx1"/>
                </a:solidFill>
                <a:latin typeface="Trebuchet MS"/>
                <a:cs typeface="Trebuchet MS"/>
              </a:rPr>
              <a:t>Display</a:t>
            </a:r>
            <a:r>
              <a:rPr sz="20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0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254" dirty="0">
                <a:solidFill>
                  <a:schemeClr val="tx1"/>
                </a:solidFill>
                <a:latin typeface="Trebuchet MS"/>
                <a:cs typeface="Trebuchet MS"/>
              </a:rPr>
              <a:t>names</a:t>
            </a:r>
            <a:r>
              <a:rPr sz="20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30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0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70" dirty="0">
                <a:solidFill>
                  <a:schemeClr val="tx1"/>
                </a:solidFill>
                <a:latin typeface="Trebuchet MS"/>
                <a:cs typeface="Trebuchet MS"/>
              </a:rPr>
              <a:t>unique</a:t>
            </a:r>
            <a:r>
              <a:rPr sz="20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90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00" dirty="0">
                <a:solidFill>
                  <a:schemeClr val="tx1"/>
                </a:solidFill>
                <a:latin typeface="Trebuchet MS"/>
                <a:cs typeface="Trebuchet MS"/>
              </a:rPr>
              <a:t>sites</a:t>
            </a:r>
            <a:r>
              <a:rPr sz="20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80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z="20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270" dirty="0">
                <a:solidFill>
                  <a:schemeClr val="tx1"/>
                </a:solidFill>
                <a:latin typeface="Trebuchet MS"/>
                <a:cs typeface="Trebuchet MS"/>
              </a:rPr>
              <a:t>space</a:t>
            </a:r>
            <a:r>
              <a:rPr sz="20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55" dirty="0">
                <a:solidFill>
                  <a:schemeClr val="tx1"/>
                </a:solidFill>
                <a:latin typeface="Trebuchet MS"/>
                <a:cs typeface="Trebuchet MS"/>
              </a:rPr>
              <a:t>mission</a:t>
            </a:r>
            <a:endParaRPr sz="20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047310" y="710312"/>
            <a:ext cx="3209925" cy="3209925"/>
            <a:chOff x="14047310" y="710312"/>
            <a:chExt cx="3209925" cy="3209925"/>
          </a:xfrm>
        </p:grpSpPr>
        <p:sp>
          <p:nvSpPr>
            <p:cNvPr id="4" name="object 4"/>
            <p:cNvSpPr/>
            <p:nvPr/>
          </p:nvSpPr>
          <p:spPr>
            <a:xfrm>
              <a:off x="14047310" y="987029"/>
              <a:ext cx="1882139" cy="2047875"/>
            </a:xfrm>
            <a:custGeom>
              <a:avLst/>
              <a:gdLst/>
              <a:ahLst/>
              <a:cxnLst/>
              <a:rect l="l" t="t" r="r" b="b"/>
              <a:pathLst>
                <a:path w="1882140" h="2047875">
                  <a:moveTo>
                    <a:pt x="989522" y="2047336"/>
                  </a:moveTo>
                  <a:lnTo>
                    <a:pt x="870610" y="2046948"/>
                  </a:lnTo>
                  <a:lnTo>
                    <a:pt x="801786" y="2044707"/>
                  </a:lnTo>
                  <a:lnTo>
                    <a:pt x="734547" y="2041037"/>
                  </a:lnTo>
                  <a:lnTo>
                    <a:pt x="669075" y="2035992"/>
                  </a:lnTo>
                  <a:lnTo>
                    <a:pt x="605553" y="2029626"/>
                  </a:lnTo>
                  <a:lnTo>
                    <a:pt x="544161" y="2021991"/>
                  </a:lnTo>
                  <a:lnTo>
                    <a:pt x="485083" y="2013141"/>
                  </a:lnTo>
                  <a:lnTo>
                    <a:pt x="428498" y="2003130"/>
                  </a:lnTo>
                  <a:lnTo>
                    <a:pt x="374589" y="1992011"/>
                  </a:lnTo>
                  <a:lnTo>
                    <a:pt x="323539" y="1979838"/>
                  </a:lnTo>
                  <a:lnTo>
                    <a:pt x="275528" y="1966664"/>
                  </a:lnTo>
                  <a:lnTo>
                    <a:pt x="230738" y="1952543"/>
                  </a:lnTo>
                  <a:lnTo>
                    <a:pt x="189351" y="1937528"/>
                  </a:lnTo>
                  <a:lnTo>
                    <a:pt x="151549" y="1921672"/>
                  </a:lnTo>
                  <a:lnTo>
                    <a:pt x="87427" y="1887653"/>
                  </a:lnTo>
                  <a:lnTo>
                    <a:pt x="39826" y="1850915"/>
                  </a:lnTo>
                  <a:lnTo>
                    <a:pt x="10198" y="1811885"/>
                  </a:lnTo>
                  <a:lnTo>
                    <a:pt x="0" y="1770990"/>
                  </a:lnTo>
                  <a:lnTo>
                    <a:pt x="0" y="0"/>
                  </a:lnTo>
                  <a:lnTo>
                    <a:pt x="1881677" y="0"/>
                  </a:lnTo>
                  <a:lnTo>
                    <a:pt x="1881677" y="997908"/>
                  </a:lnTo>
                  <a:lnTo>
                    <a:pt x="1222525" y="2035598"/>
                  </a:lnTo>
                  <a:lnTo>
                    <a:pt x="1177535" y="2039124"/>
                  </a:lnTo>
                  <a:lnTo>
                    <a:pt x="1085006" y="2044492"/>
                  </a:lnTo>
                  <a:lnTo>
                    <a:pt x="989522" y="2047336"/>
                  </a:lnTo>
                  <a:close/>
                </a:path>
              </a:pathLst>
            </a:custGeom>
            <a:solidFill>
              <a:srgbClr val="4083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7310" y="710312"/>
              <a:ext cx="1882139" cy="553720"/>
            </a:xfrm>
            <a:custGeom>
              <a:avLst/>
              <a:gdLst/>
              <a:ahLst/>
              <a:cxnLst/>
              <a:rect l="l" t="t" r="r" b="b"/>
              <a:pathLst>
                <a:path w="1882140" h="553719">
                  <a:moveTo>
                    <a:pt x="940838" y="553434"/>
                  </a:moveTo>
                  <a:lnTo>
                    <a:pt x="870637" y="552675"/>
                  </a:lnTo>
                  <a:lnTo>
                    <a:pt x="801834" y="550434"/>
                  </a:lnTo>
                  <a:lnTo>
                    <a:pt x="734613" y="546764"/>
                  </a:lnTo>
                  <a:lnTo>
                    <a:pt x="669154" y="541719"/>
                  </a:lnTo>
                  <a:lnTo>
                    <a:pt x="605641" y="535353"/>
                  </a:lnTo>
                  <a:lnTo>
                    <a:pt x="544255" y="527718"/>
                  </a:lnTo>
                  <a:lnTo>
                    <a:pt x="485179" y="518868"/>
                  </a:lnTo>
                  <a:lnTo>
                    <a:pt x="428593" y="508857"/>
                  </a:lnTo>
                  <a:lnTo>
                    <a:pt x="374682" y="497739"/>
                  </a:lnTo>
                  <a:lnTo>
                    <a:pt x="323626" y="485565"/>
                  </a:lnTo>
                  <a:lnTo>
                    <a:pt x="275609" y="472392"/>
                  </a:lnTo>
                  <a:lnTo>
                    <a:pt x="230811" y="458270"/>
                  </a:lnTo>
                  <a:lnTo>
                    <a:pt x="189415" y="443255"/>
                  </a:lnTo>
                  <a:lnTo>
                    <a:pt x="151604" y="427399"/>
                  </a:lnTo>
                  <a:lnTo>
                    <a:pt x="87462" y="393381"/>
                  </a:lnTo>
                  <a:lnTo>
                    <a:pt x="39843" y="356642"/>
                  </a:lnTo>
                  <a:lnTo>
                    <a:pt x="10203" y="317612"/>
                  </a:lnTo>
                  <a:lnTo>
                    <a:pt x="0" y="276717"/>
                  </a:lnTo>
                  <a:lnTo>
                    <a:pt x="2581" y="256063"/>
                  </a:lnTo>
                  <a:lnTo>
                    <a:pt x="22685" y="216047"/>
                  </a:lnTo>
                  <a:lnTo>
                    <a:pt x="61496" y="178109"/>
                  </a:lnTo>
                  <a:lnTo>
                    <a:pt x="117559" y="142677"/>
                  </a:lnTo>
                  <a:lnTo>
                    <a:pt x="189415" y="110178"/>
                  </a:lnTo>
                  <a:lnTo>
                    <a:pt x="230811" y="95163"/>
                  </a:lnTo>
                  <a:lnTo>
                    <a:pt x="275609" y="81042"/>
                  </a:lnTo>
                  <a:lnTo>
                    <a:pt x="323626" y="67868"/>
                  </a:lnTo>
                  <a:lnTo>
                    <a:pt x="374682" y="55695"/>
                  </a:lnTo>
                  <a:lnTo>
                    <a:pt x="428593" y="44576"/>
                  </a:lnTo>
                  <a:lnTo>
                    <a:pt x="485179" y="34565"/>
                  </a:lnTo>
                  <a:lnTo>
                    <a:pt x="544255" y="25716"/>
                  </a:lnTo>
                  <a:lnTo>
                    <a:pt x="605641" y="18081"/>
                  </a:lnTo>
                  <a:lnTo>
                    <a:pt x="669154" y="11714"/>
                  </a:lnTo>
                  <a:lnTo>
                    <a:pt x="734613" y="6669"/>
                  </a:lnTo>
                  <a:lnTo>
                    <a:pt x="801834" y="2999"/>
                  </a:lnTo>
                  <a:lnTo>
                    <a:pt x="870637" y="758"/>
                  </a:lnTo>
                  <a:lnTo>
                    <a:pt x="940838" y="0"/>
                  </a:lnTo>
                  <a:lnTo>
                    <a:pt x="1011066" y="758"/>
                  </a:lnTo>
                  <a:lnTo>
                    <a:pt x="1079890" y="2999"/>
                  </a:lnTo>
                  <a:lnTo>
                    <a:pt x="1147129" y="6669"/>
                  </a:lnTo>
                  <a:lnTo>
                    <a:pt x="1212600" y="11714"/>
                  </a:lnTo>
                  <a:lnTo>
                    <a:pt x="1276123" y="18081"/>
                  </a:lnTo>
                  <a:lnTo>
                    <a:pt x="1337514" y="25716"/>
                  </a:lnTo>
                  <a:lnTo>
                    <a:pt x="1396593" y="34565"/>
                  </a:lnTo>
                  <a:lnTo>
                    <a:pt x="1453178" y="44576"/>
                  </a:lnTo>
                  <a:lnTo>
                    <a:pt x="1507086" y="55695"/>
                  </a:lnTo>
                  <a:lnTo>
                    <a:pt x="1558137" y="67868"/>
                  </a:lnTo>
                  <a:lnTo>
                    <a:pt x="1606148" y="81042"/>
                  </a:lnTo>
                  <a:lnTo>
                    <a:pt x="1650938" y="95163"/>
                  </a:lnTo>
                  <a:lnTo>
                    <a:pt x="1692325" y="110178"/>
                  </a:lnTo>
                  <a:lnTo>
                    <a:pt x="1730126" y="126034"/>
                  </a:lnTo>
                  <a:lnTo>
                    <a:pt x="1794249" y="160053"/>
                  </a:lnTo>
                  <a:lnTo>
                    <a:pt x="1841850" y="196791"/>
                  </a:lnTo>
                  <a:lnTo>
                    <a:pt x="1871478" y="235822"/>
                  </a:lnTo>
                  <a:lnTo>
                    <a:pt x="1881677" y="276717"/>
                  </a:lnTo>
                  <a:lnTo>
                    <a:pt x="1879097" y="297371"/>
                  </a:lnTo>
                  <a:lnTo>
                    <a:pt x="1859002" y="337387"/>
                  </a:lnTo>
                  <a:lnTo>
                    <a:pt x="1820205" y="375325"/>
                  </a:lnTo>
                  <a:lnTo>
                    <a:pt x="1764162" y="410757"/>
                  </a:lnTo>
                  <a:lnTo>
                    <a:pt x="1692325" y="443255"/>
                  </a:lnTo>
                  <a:lnTo>
                    <a:pt x="1650938" y="458270"/>
                  </a:lnTo>
                  <a:lnTo>
                    <a:pt x="1606148" y="472392"/>
                  </a:lnTo>
                  <a:lnTo>
                    <a:pt x="1558137" y="485565"/>
                  </a:lnTo>
                  <a:lnTo>
                    <a:pt x="1507086" y="497739"/>
                  </a:lnTo>
                  <a:lnTo>
                    <a:pt x="1453178" y="508857"/>
                  </a:lnTo>
                  <a:lnTo>
                    <a:pt x="1396593" y="518868"/>
                  </a:lnTo>
                  <a:lnTo>
                    <a:pt x="1337514" y="527718"/>
                  </a:lnTo>
                  <a:lnTo>
                    <a:pt x="1276123" y="535353"/>
                  </a:lnTo>
                  <a:lnTo>
                    <a:pt x="1212600" y="541719"/>
                  </a:lnTo>
                  <a:lnTo>
                    <a:pt x="1147129" y="546764"/>
                  </a:lnTo>
                  <a:lnTo>
                    <a:pt x="1079890" y="550434"/>
                  </a:lnTo>
                  <a:lnTo>
                    <a:pt x="1011066" y="552675"/>
                  </a:lnTo>
                  <a:lnTo>
                    <a:pt x="940838" y="55343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47306" y="1429778"/>
              <a:ext cx="1882139" cy="1162685"/>
            </a:xfrm>
            <a:custGeom>
              <a:avLst/>
              <a:gdLst/>
              <a:ahLst/>
              <a:cxnLst/>
              <a:rect l="l" t="t" r="r" b="b"/>
              <a:pathLst>
                <a:path w="1882140" h="1162685">
                  <a:moveTo>
                    <a:pt x="1411909" y="903871"/>
                  </a:moveTo>
                  <a:lnTo>
                    <a:pt x="1364957" y="911402"/>
                  </a:lnTo>
                  <a:lnTo>
                    <a:pt x="1266380" y="924026"/>
                  </a:lnTo>
                  <a:lnTo>
                    <a:pt x="1162278" y="933259"/>
                  </a:lnTo>
                  <a:lnTo>
                    <a:pt x="1053477" y="938923"/>
                  </a:lnTo>
                  <a:lnTo>
                    <a:pt x="940841" y="940841"/>
                  </a:lnTo>
                  <a:lnTo>
                    <a:pt x="870610" y="940079"/>
                  </a:lnTo>
                  <a:lnTo>
                    <a:pt x="801789" y="937844"/>
                  </a:lnTo>
                  <a:lnTo>
                    <a:pt x="734542" y="934173"/>
                  </a:lnTo>
                  <a:lnTo>
                    <a:pt x="669074" y="929132"/>
                  </a:lnTo>
                  <a:lnTo>
                    <a:pt x="605548" y="922756"/>
                  </a:lnTo>
                  <a:lnTo>
                    <a:pt x="544156" y="915123"/>
                  </a:lnTo>
                  <a:lnTo>
                    <a:pt x="485076" y="906272"/>
                  </a:lnTo>
                  <a:lnTo>
                    <a:pt x="428498" y="896264"/>
                  </a:lnTo>
                  <a:lnTo>
                    <a:pt x="374586" y="885151"/>
                  </a:lnTo>
                  <a:lnTo>
                    <a:pt x="323532" y="872972"/>
                  </a:lnTo>
                  <a:lnTo>
                    <a:pt x="275526" y="859802"/>
                  </a:lnTo>
                  <a:lnTo>
                    <a:pt x="230733" y="845680"/>
                  </a:lnTo>
                  <a:lnTo>
                    <a:pt x="189344" y="830668"/>
                  </a:lnTo>
                  <a:lnTo>
                    <a:pt x="151549" y="814806"/>
                  </a:lnTo>
                  <a:lnTo>
                    <a:pt x="87426" y="780796"/>
                  </a:lnTo>
                  <a:lnTo>
                    <a:pt x="39827" y="744054"/>
                  </a:lnTo>
                  <a:lnTo>
                    <a:pt x="10198" y="705027"/>
                  </a:lnTo>
                  <a:lnTo>
                    <a:pt x="0" y="664121"/>
                  </a:lnTo>
                  <a:lnTo>
                    <a:pt x="0" y="885494"/>
                  </a:lnTo>
                  <a:lnTo>
                    <a:pt x="10198" y="926401"/>
                  </a:lnTo>
                  <a:lnTo>
                    <a:pt x="39827" y="965428"/>
                  </a:lnTo>
                  <a:lnTo>
                    <a:pt x="87426" y="1002169"/>
                  </a:lnTo>
                  <a:lnTo>
                    <a:pt x="151549" y="1036180"/>
                  </a:lnTo>
                  <a:lnTo>
                    <a:pt x="189344" y="1052042"/>
                  </a:lnTo>
                  <a:lnTo>
                    <a:pt x="230733" y="1067054"/>
                  </a:lnTo>
                  <a:lnTo>
                    <a:pt x="275526" y="1081176"/>
                  </a:lnTo>
                  <a:lnTo>
                    <a:pt x="323532" y="1094346"/>
                  </a:lnTo>
                  <a:lnTo>
                    <a:pt x="374586" y="1106525"/>
                  </a:lnTo>
                  <a:lnTo>
                    <a:pt x="428498" y="1117638"/>
                  </a:lnTo>
                  <a:lnTo>
                    <a:pt x="485076" y="1127645"/>
                  </a:lnTo>
                  <a:lnTo>
                    <a:pt x="544156" y="1136497"/>
                  </a:lnTo>
                  <a:lnTo>
                    <a:pt x="605548" y="1144130"/>
                  </a:lnTo>
                  <a:lnTo>
                    <a:pt x="669074" y="1150505"/>
                  </a:lnTo>
                  <a:lnTo>
                    <a:pt x="734542" y="1155547"/>
                  </a:lnTo>
                  <a:lnTo>
                    <a:pt x="801789" y="1159217"/>
                  </a:lnTo>
                  <a:lnTo>
                    <a:pt x="870610" y="1161453"/>
                  </a:lnTo>
                  <a:lnTo>
                    <a:pt x="940841" y="1162215"/>
                  </a:lnTo>
                  <a:lnTo>
                    <a:pt x="991920" y="1161808"/>
                  </a:lnTo>
                  <a:lnTo>
                    <a:pt x="1091869" y="1158659"/>
                  </a:lnTo>
                  <a:lnTo>
                    <a:pt x="1188491" y="1152588"/>
                  </a:lnTo>
                  <a:lnTo>
                    <a:pt x="1281328" y="1143838"/>
                  </a:lnTo>
                  <a:lnTo>
                    <a:pt x="1411909" y="903871"/>
                  </a:lnTo>
                  <a:close/>
                </a:path>
                <a:path w="1882140" h="1162685">
                  <a:moveTo>
                    <a:pt x="1881670" y="0"/>
                  </a:moveTo>
                  <a:lnTo>
                    <a:pt x="1871472" y="40894"/>
                  </a:lnTo>
                  <a:lnTo>
                    <a:pt x="1841842" y="79933"/>
                  </a:lnTo>
                  <a:lnTo>
                    <a:pt x="1794243" y="116674"/>
                  </a:lnTo>
                  <a:lnTo>
                    <a:pt x="1730121" y="150685"/>
                  </a:lnTo>
                  <a:lnTo>
                    <a:pt x="1692325" y="166547"/>
                  </a:lnTo>
                  <a:lnTo>
                    <a:pt x="1650936" y="181559"/>
                  </a:lnTo>
                  <a:lnTo>
                    <a:pt x="1606143" y="195681"/>
                  </a:lnTo>
                  <a:lnTo>
                    <a:pt x="1558137" y="208851"/>
                  </a:lnTo>
                  <a:lnTo>
                    <a:pt x="1507083" y="221030"/>
                  </a:lnTo>
                  <a:lnTo>
                    <a:pt x="1453172" y="232143"/>
                  </a:lnTo>
                  <a:lnTo>
                    <a:pt x="1396593" y="242150"/>
                  </a:lnTo>
                  <a:lnTo>
                    <a:pt x="1337513" y="251002"/>
                  </a:lnTo>
                  <a:lnTo>
                    <a:pt x="1276121" y="258635"/>
                  </a:lnTo>
                  <a:lnTo>
                    <a:pt x="1212596" y="265010"/>
                  </a:lnTo>
                  <a:lnTo>
                    <a:pt x="1147127" y="270052"/>
                  </a:lnTo>
                  <a:lnTo>
                    <a:pt x="1079893" y="273723"/>
                  </a:lnTo>
                  <a:lnTo>
                    <a:pt x="1011059" y="275958"/>
                  </a:lnTo>
                  <a:lnTo>
                    <a:pt x="940841" y="276720"/>
                  </a:lnTo>
                  <a:lnTo>
                    <a:pt x="870635" y="275958"/>
                  </a:lnTo>
                  <a:lnTo>
                    <a:pt x="801827" y="273723"/>
                  </a:lnTo>
                  <a:lnTo>
                    <a:pt x="734606" y="270052"/>
                  </a:lnTo>
                  <a:lnTo>
                    <a:pt x="669150" y="265010"/>
                  </a:lnTo>
                  <a:lnTo>
                    <a:pt x="605637" y="258635"/>
                  </a:lnTo>
                  <a:lnTo>
                    <a:pt x="544258" y="251002"/>
                  </a:lnTo>
                  <a:lnTo>
                    <a:pt x="485178" y="242150"/>
                  </a:lnTo>
                  <a:lnTo>
                    <a:pt x="428586" y="232143"/>
                  </a:lnTo>
                  <a:lnTo>
                    <a:pt x="374675" y="221030"/>
                  </a:lnTo>
                  <a:lnTo>
                    <a:pt x="323621" y="208851"/>
                  </a:lnTo>
                  <a:lnTo>
                    <a:pt x="275602" y="195681"/>
                  </a:lnTo>
                  <a:lnTo>
                    <a:pt x="230809" y="181559"/>
                  </a:lnTo>
                  <a:lnTo>
                    <a:pt x="189407" y="166547"/>
                  </a:lnTo>
                  <a:lnTo>
                    <a:pt x="151599" y="150685"/>
                  </a:lnTo>
                  <a:lnTo>
                    <a:pt x="87464" y="116674"/>
                  </a:lnTo>
                  <a:lnTo>
                    <a:pt x="39839" y="79933"/>
                  </a:lnTo>
                  <a:lnTo>
                    <a:pt x="10198" y="40894"/>
                  </a:lnTo>
                  <a:lnTo>
                    <a:pt x="0" y="0"/>
                  </a:lnTo>
                  <a:lnTo>
                    <a:pt x="0" y="221373"/>
                  </a:lnTo>
                  <a:lnTo>
                    <a:pt x="10198" y="262267"/>
                  </a:lnTo>
                  <a:lnTo>
                    <a:pt x="39839" y="301307"/>
                  </a:lnTo>
                  <a:lnTo>
                    <a:pt x="87464" y="338048"/>
                  </a:lnTo>
                  <a:lnTo>
                    <a:pt x="151599" y="372059"/>
                  </a:lnTo>
                  <a:lnTo>
                    <a:pt x="189407" y="387921"/>
                  </a:lnTo>
                  <a:lnTo>
                    <a:pt x="230809" y="402932"/>
                  </a:lnTo>
                  <a:lnTo>
                    <a:pt x="275602" y="417055"/>
                  </a:lnTo>
                  <a:lnTo>
                    <a:pt x="323621" y="430225"/>
                  </a:lnTo>
                  <a:lnTo>
                    <a:pt x="374675" y="442404"/>
                  </a:lnTo>
                  <a:lnTo>
                    <a:pt x="428586" y="453517"/>
                  </a:lnTo>
                  <a:lnTo>
                    <a:pt x="485178" y="463524"/>
                  </a:lnTo>
                  <a:lnTo>
                    <a:pt x="544258" y="472376"/>
                  </a:lnTo>
                  <a:lnTo>
                    <a:pt x="605637" y="480009"/>
                  </a:lnTo>
                  <a:lnTo>
                    <a:pt x="669150" y="486384"/>
                  </a:lnTo>
                  <a:lnTo>
                    <a:pt x="734606" y="491426"/>
                  </a:lnTo>
                  <a:lnTo>
                    <a:pt x="801827" y="495096"/>
                  </a:lnTo>
                  <a:lnTo>
                    <a:pt x="870635" y="497332"/>
                  </a:lnTo>
                  <a:lnTo>
                    <a:pt x="940841" y="498094"/>
                  </a:lnTo>
                  <a:lnTo>
                    <a:pt x="1011059" y="497332"/>
                  </a:lnTo>
                  <a:lnTo>
                    <a:pt x="1079893" y="495096"/>
                  </a:lnTo>
                  <a:lnTo>
                    <a:pt x="1147127" y="491426"/>
                  </a:lnTo>
                  <a:lnTo>
                    <a:pt x="1212596" y="486384"/>
                  </a:lnTo>
                  <a:lnTo>
                    <a:pt x="1276121" y="480009"/>
                  </a:lnTo>
                  <a:lnTo>
                    <a:pt x="1337513" y="472376"/>
                  </a:lnTo>
                  <a:lnTo>
                    <a:pt x="1396593" y="463524"/>
                  </a:lnTo>
                  <a:lnTo>
                    <a:pt x="1453172" y="453517"/>
                  </a:lnTo>
                  <a:lnTo>
                    <a:pt x="1507083" y="442404"/>
                  </a:lnTo>
                  <a:lnTo>
                    <a:pt x="1558137" y="430225"/>
                  </a:lnTo>
                  <a:lnTo>
                    <a:pt x="1606143" y="417055"/>
                  </a:lnTo>
                  <a:lnTo>
                    <a:pt x="1650936" y="402932"/>
                  </a:lnTo>
                  <a:lnTo>
                    <a:pt x="1692325" y="387921"/>
                  </a:lnTo>
                  <a:lnTo>
                    <a:pt x="1730121" y="372059"/>
                  </a:lnTo>
                  <a:lnTo>
                    <a:pt x="1794243" y="338048"/>
                  </a:lnTo>
                  <a:lnTo>
                    <a:pt x="1841842" y="301307"/>
                  </a:lnTo>
                  <a:lnTo>
                    <a:pt x="1871472" y="262267"/>
                  </a:lnTo>
                  <a:lnTo>
                    <a:pt x="1881670" y="221373"/>
                  </a:lnTo>
                  <a:lnTo>
                    <a:pt x="1881670" y="0"/>
                  </a:lnTo>
                  <a:close/>
                </a:path>
              </a:pathLst>
            </a:custGeom>
            <a:solidFill>
              <a:srgbClr val="6DDF8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64865" y="1927868"/>
              <a:ext cx="1992630" cy="1992630"/>
            </a:xfrm>
            <a:custGeom>
              <a:avLst/>
              <a:gdLst/>
              <a:ahLst/>
              <a:cxnLst/>
              <a:rect l="l" t="t" r="r" b="b"/>
              <a:pathLst>
                <a:path w="1992630" h="1992629">
                  <a:moveTo>
                    <a:pt x="996182" y="1992364"/>
                  </a:moveTo>
                  <a:lnTo>
                    <a:pt x="947914" y="1991215"/>
                  </a:lnTo>
                  <a:lnTo>
                    <a:pt x="900240" y="1987804"/>
                  </a:lnTo>
                  <a:lnTo>
                    <a:pt x="853211" y="1982182"/>
                  </a:lnTo>
                  <a:lnTo>
                    <a:pt x="806880" y="1974402"/>
                  </a:lnTo>
                  <a:lnTo>
                    <a:pt x="761298" y="1964515"/>
                  </a:lnTo>
                  <a:lnTo>
                    <a:pt x="716517" y="1952575"/>
                  </a:lnTo>
                  <a:lnTo>
                    <a:pt x="672591" y="1938633"/>
                  </a:lnTo>
                  <a:lnTo>
                    <a:pt x="629570" y="1922741"/>
                  </a:lnTo>
                  <a:lnTo>
                    <a:pt x="587508" y="1904952"/>
                  </a:lnTo>
                  <a:lnTo>
                    <a:pt x="546456" y="1885318"/>
                  </a:lnTo>
                  <a:lnTo>
                    <a:pt x="506467" y="1863891"/>
                  </a:lnTo>
                  <a:lnTo>
                    <a:pt x="467593" y="1840723"/>
                  </a:lnTo>
                  <a:lnTo>
                    <a:pt x="429885" y="1815866"/>
                  </a:lnTo>
                  <a:lnTo>
                    <a:pt x="393397" y="1789372"/>
                  </a:lnTo>
                  <a:lnTo>
                    <a:pt x="358180" y="1761294"/>
                  </a:lnTo>
                  <a:lnTo>
                    <a:pt x="324287" y="1731684"/>
                  </a:lnTo>
                  <a:lnTo>
                    <a:pt x="291769" y="1700594"/>
                  </a:lnTo>
                  <a:lnTo>
                    <a:pt x="260679" y="1668077"/>
                  </a:lnTo>
                  <a:lnTo>
                    <a:pt x="231069" y="1634183"/>
                  </a:lnTo>
                  <a:lnTo>
                    <a:pt x="202991" y="1598966"/>
                  </a:lnTo>
                  <a:lnTo>
                    <a:pt x="176497" y="1562478"/>
                  </a:lnTo>
                  <a:lnTo>
                    <a:pt x="151641" y="1524770"/>
                  </a:lnTo>
                  <a:lnTo>
                    <a:pt x="128472" y="1485896"/>
                  </a:lnTo>
                  <a:lnTo>
                    <a:pt x="107045" y="1445907"/>
                  </a:lnTo>
                  <a:lnTo>
                    <a:pt x="87411" y="1404855"/>
                  </a:lnTo>
                  <a:lnTo>
                    <a:pt x="69622" y="1362793"/>
                  </a:lnTo>
                  <a:lnTo>
                    <a:pt x="53730" y="1319772"/>
                  </a:lnTo>
                  <a:lnTo>
                    <a:pt x="39788" y="1275846"/>
                  </a:lnTo>
                  <a:lnTo>
                    <a:pt x="27848" y="1231066"/>
                  </a:lnTo>
                  <a:lnTo>
                    <a:pt x="17962" y="1185484"/>
                  </a:lnTo>
                  <a:lnTo>
                    <a:pt x="10181" y="1139152"/>
                  </a:lnTo>
                  <a:lnTo>
                    <a:pt x="4560" y="1092123"/>
                  </a:lnTo>
                  <a:lnTo>
                    <a:pt x="1148" y="1044449"/>
                  </a:lnTo>
                  <a:lnTo>
                    <a:pt x="0" y="996182"/>
                  </a:lnTo>
                  <a:lnTo>
                    <a:pt x="1148" y="947914"/>
                  </a:lnTo>
                  <a:lnTo>
                    <a:pt x="4560" y="900240"/>
                  </a:lnTo>
                  <a:lnTo>
                    <a:pt x="10181" y="853211"/>
                  </a:lnTo>
                  <a:lnTo>
                    <a:pt x="17962" y="806880"/>
                  </a:lnTo>
                  <a:lnTo>
                    <a:pt x="27848" y="761298"/>
                  </a:lnTo>
                  <a:lnTo>
                    <a:pt x="39788" y="716517"/>
                  </a:lnTo>
                  <a:lnTo>
                    <a:pt x="53730" y="672591"/>
                  </a:lnTo>
                  <a:lnTo>
                    <a:pt x="69622" y="629570"/>
                  </a:lnTo>
                  <a:lnTo>
                    <a:pt x="87411" y="587508"/>
                  </a:lnTo>
                  <a:lnTo>
                    <a:pt x="107045" y="546456"/>
                  </a:lnTo>
                  <a:lnTo>
                    <a:pt x="128472" y="506467"/>
                  </a:lnTo>
                  <a:lnTo>
                    <a:pt x="151641" y="467593"/>
                  </a:lnTo>
                  <a:lnTo>
                    <a:pt x="176497" y="429885"/>
                  </a:lnTo>
                  <a:lnTo>
                    <a:pt x="202991" y="393397"/>
                  </a:lnTo>
                  <a:lnTo>
                    <a:pt x="231069" y="358180"/>
                  </a:lnTo>
                  <a:lnTo>
                    <a:pt x="260679" y="324287"/>
                  </a:lnTo>
                  <a:lnTo>
                    <a:pt x="291769" y="291769"/>
                  </a:lnTo>
                  <a:lnTo>
                    <a:pt x="324287" y="260679"/>
                  </a:lnTo>
                  <a:lnTo>
                    <a:pt x="358180" y="231069"/>
                  </a:lnTo>
                  <a:lnTo>
                    <a:pt x="393397" y="202991"/>
                  </a:lnTo>
                  <a:lnTo>
                    <a:pt x="429885" y="176497"/>
                  </a:lnTo>
                  <a:lnTo>
                    <a:pt x="467593" y="151641"/>
                  </a:lnTo>
                  <a:lnTo>
                    <a:pt x="506467" y="128472"/>
                  </a:lnTo>
                  <a:lnTo>
                    <a:pt x="546456" y="107045"/>
                  </a:lnTo>
                  <a:lnTo>
                    <a:pt x="587508" y="87411"/>
                  </a:lnTo>
                  <a:lnTo>
                    <a:pt x="629570" y="69622"/>
                  </a:lnTo>
                  <a:lnTo>
                    <a:pt x="672591" y="53730"/>
                  </a:lnTo>
                  <a:lnTo>
                    <a:pt x="716517" y="39788"/>
                  </a:lnTo>
                  <a:lnTo>
                    <a:pt x="761298" y="27848"/>
                  </a:lnTo>
                  <a:lnTo>
                    <a:pt x="806880" y="17962"/>
                  </a:lnTo>
                  <a:lnTo>
                    <a:pt x="853211" y="10181"/>
                  </a:lnTo>
                  <a:lnTo>
                    <a:pt x="900240" y="4560"/>
                  </a:lnTo>
                  <a:lnTo>
                    <a:pt x="947914" y="1148"/>
                  </a:lnTo>
                  <a:lnTo>
                    <a:pt x="996182" y="0"/>
                  </a:lnTo>
                  <a:lnTo>
                    <a:pt x="1044449" y="1148"/>
                  </a:lnTo>
                  <a:lnTo>
                    <a:pt x="1092123" y="4560"/>
                  </a:lnTo>
                  <a:lnTo>
                    <a:pt x="1139152" y="10181"/>
                  </a:lnTo>
                  <a:lnTo>
                    <a:pt x="1185484" y="17962"/>
                  </a:lnTo>
                  <a:lnTo>
                    <a:pt x="1231066" y="27848"/>
                  </a:lnTo>
                  <a:lnTo>
                    <a:pt x="1275846" y="39788"/>
                  </a:lnTo>
                  <a:lnTo>
                    <a:pt x="1319772" y="53730"/>
                  </a:lnTo>
                  <a:lnTo>
                    <a:pt x="1362793" y="69622"/>
                  </a:lnTo>
                  <a:lnTo>
                    <a:pt x="1404855" y="87411"/>
                  </a:lnTo>
                  <a:lnTo>
                    <a:pt x="1445907" y="107045"/>
                  </a:lnTo>
                  <a:lnTo>
                    <a:pt x="1485896" y="128472"/>
                  </a:lnTo>
                  <a:lnTo>
                    <a:pt x="1524770" y="151641"/>
                  </a:lnTo>
                  <a:lnTo>
                    <a:pt x="1562478" y="176497"/>
                  </a:lnTo>
                  <a:lnTo>
                    <a:pt x="1598966" y="202991"/>
                  </a:lnTo>
                  <a:lnTo>
                    <a:pt x="1634183" y="231069"/>
                  </a:lnTo>
                  <a:lnTo>
                    <a:pt x="1668077" y="260679"/>
                  </a:lnTo>
                  <a:lnTo>
                    <a:pt x="1700594" y="291769"/>
                  </a:lnTo>
                  <a:lnTo>
                    <a:pt x="1731684" y="324287"/>
                  </a:lnTo>
                  <a:lnTo>
                    <a:pt x="1761294" y="358180"/>
                  </a:lnTo>
                  <a:lnTo>
                    <a:pt x="1789372" y="393397"/>
                  </a:lnTo>
                  <a:lnTo>
                    <a:pt x="1815866" y="429885"/>
                  </a:lnTo>
                  <a:lnTo>
                    <a:pt x="1840723" y="467593"/>
                  </a:lnTo>
                  <a:lnTo>
                    <a:pt x="1863891" y="506467"/>
                  </a:lnTo>
                  <a:lnTo>
                    <a:pt x="1885318" y="546456"/>
                  </a:lnTo>
                  <a:lnTo>
                    <a:pt x="1904952" y="587508"/>
                  </a:lnTo>
                  <a:lnTo>
                    <a:pt x="1922741" y="629570"/>
                  </a:lnTo>
                  <a:lnTo>
                    <a:pt x="1938633" y="672591"/>
                  </a:lnTo>
                  <a:lnTo>
                    <a:pt x="1952575" y="716517"/>
                  </a:lnTo>
                  <a:lnTo>
                    <a:pt x="1964515" y="761298"/>
                  </a:lnTo>
                  <a:lnTo>
                    <a:pt x="1974402" y="806880"/>
                  </a:lnTo>
                  <a:lnTo>
                    <a:pt x="1982182" y="853211"/>
                  </a:lnTo>
                  <a:lnTo>
                    <a:pt x="1987804" y="900240"/>
                  </a:lnTo>
                  <a:lnTo>
                    <a:pt x="1991215" y="947914"/>
                  </a:lnTo>
                  <a:lnTo>
                    <a:pt x="1992364" y="996182"/>
                  </a:lnTo>
                  <a:lnTo>
                    <a:pt x="1991215" y="1044449"/>
                  </a:lnTo>
                  <a:lnTo>
                    <a:pt x="1987804" y="1092123"/>
                  </a:lnTo>
                  <a:lnTo>
                    <a:pt x="1982182" y="1139152"/>
                  </a:lnTo>
                  <a:lnTo>
                    <a:pt x="1974402" y="1185484"/>
                  </a:lnTo>
                  <a:lnTo>
                    <a:pt x="1964515" y="1231066"/>
                  </a:lnTo>
                  <a:lnTo>
                    <a:pt x="1952575" y="1275846"/>
                  </a:lnTo>
                  <a:lnTo>
                    <a:pt x="1938633" y="1319772"/>
                  </a:lnTo>
                  <a:lnTo>
                    <a:pt x="1922741" y="1362793"/>
                  </a:lnTo>
                  <a:lnTo>
                    <a:pt x="1904952" y="1404855"/>
                  </a:lnTo>
                  <a:lnTo>
                    <a:pt x="1885318" y="1445907"/>
                  </a:lnTo>
                  <a:lnTo>
                    <a:pt x="1863891" y="1485896"/>
                  </a:lnTo>
                  <a:lnTo>
                    <a:pt x="1840723" y="1524770"/>
                  </a:lnTo>
                  <a:lnTo>
                    <a:pt x="1815866" y="1562478"/>
                  </a:lnTo>
                  <a:lnTo>
                    <a:pt x="1789372" y="1598966"/>
                  </a:lnTo>
                  <a:lnTo>
                    <a:pt x="1761294" y="1634183"/>
                  </a:lnTo>
                  <a:lnTo>
                    <a:pt x="1731684" y="1668077"/>
                  </a:lnTo>
                  <a:lnTo>
                    <a:pt x="1700594" y="1700594"/>
                  </a:lnTo>
                  <a:lnTo>
                    <a:pt x="1668077" y="1731684"/>
                  </a:lnTo>
                  <a:lnTo>
                    <a:pt x="1634183" y="1761294"/>
                  </a:lnTo>
                  <a:lnTo>
                    <a:pt x="1598966" y="1789372"/>
                  </a:lnTo>
                  <a:lnTo>
                    <a:pt x="1562478" y="1815866"/>
                  </a:lnTo>
                  <a:lnTo>
                    <a:pt x="1524770" y="1840723"/>
                  </a:lnTo>
                  <a:lnTo>
                    <a:pt x="1485896" y="1863891"/>
                  </a:lnTo>
                  <a:lnTo>
                    <a:pt x="1445907" y="1885318"/>
                  </a:lnTo>
                  <a:lnTo>
                    <a:pt x="1404855" y="1904952"/>
                  </a:lnTo>
                  <a:lnTo>
                    <a:pt x="1362793" y="1922741"/>
                  </a:lnTo>
                  <a:lnTo>
                    <a:pt x="1319772" y="1938633"/>
                  </a:lnTo>
                  <a:lnTo>
                    <a:pt x="1275846" y="1952575"/>
                  </a:lnTo>
                  <a:lnTo>
                    <a:pt x="1231066" y="1964515"/>
                  </a:lnTo>
                  <a:lnTo>
                    <a:pt x="1185484" y="1974402"/>
                  </a:lnTo>
                  <a:lnTo>
                    <a:pt x="1139152" y="1982182"/>
                  </a:lnTo>
                  <a:lnTo>
                    <a:pt x="1092123" y="1987804"/>
                  </a:lnTo>
                  <a:lnTo>
                    <a:pt x="1044449" y="1991215"/>
                  </a:lnTo>
                  <a:lnTo>
                    <a:pt x="996182" y="199236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541575" y="2536646"/>
              <a:ext cx="1439545" cy="775335"/>
            </a:xfrm>
            <a:custGeom>
              <a:avLst/>
              <a:gdLst/>
              <a:ahLst/>
              <a:cxnLst/>
              <a:rect l="l" t="t" r="r" b="b"/>
              <a:pathLst>
                <a:path w="1439544" h="775335">
                  <a:moveTo>
                    <a:pt x="442747" y="221373"/>
                  </a:moveTo>
                  <a:lnTo>
                    <a:pt x="438251" y="176796"/>
                  </a:lnTo>
                  <a:lnTo>
                    <a:pt x="425335" y="135255"/>
                  </a:lnTo>
                  <a:lnTo>
                    <a:pt x="404914" y="97663"/>
                  </a:lnTo>
                  <a:lnTo>
                    <a:pt x="377863" y="64884"/>
                  </a:lnTo>
                  <a:lnTo>
                    <a:pt x="345097" y="37846"/>
                  </a:lnTo>
                  <a:lnTo>
                    <a:pt x="307492" y="17424"/>
                  </a:lnTo>
                  <a:lnTo>
                    <a:pt x="265950" y="4508"/>
                  </a:lnTo>
                  <a:lnTo>
                    <a:pt x="221373" y="0"/>
                  </a:lnTo>
                  <a:lnTo>
                    <a:pt x="176796" y="4508"/>
                  </a:lnTo>
                  <a:lnTo>
                    <a:pt x="135255" y="17424"/>
                  </a:lnTo>
                  <a:lnTo>
                    <a:pt x="97650" y="37846"/>
                  </a:lnTo>
                  <a:lnTo>
                    <a:pt x="64884" y="64884"/>
                  </a:lnTo>
                  <a:lnTo>
                    <a:pt x="37846" y="97663"/>
                  </a:lnTo>
                  <a:lnTo>
                    <a:pt x="17411" y="135255"/>
                  </a:lnTo>
                  <a:lnTo>
                    <a:pt x="4508" y="176796"/>
                  </a:lnTo>
                  <a:lnTo>
                    <a:pt x="0" y="221373"/>
                  </a:lnTo>
                  <a:lnTo>
                    <a:pt x="4508" y="265963"/>
                  </a:lnTo>
                  <a:lnTo>
                    <a:pt x="17411" y="307492"/>
                  </a:lnTo>
                  <a:lnTo>
                    <a:pt x="37846" y="345097"/>
                  </a:lnTo>
                  <a:lnTo>
                    <a:pt x="64884" y="377875"/>
                  </a:lnTo>
                  <a:lnTo>
                    <a:pt x="97650" y="404914"/>
                  </a:lnTo>
                  <a:lnTo>
                    <a:pt x="135255" y="425335"/>
                  </a:lnTo>
                  <a:lnTo>
                    <a:pt x="176796" y="438251"/>
                  </a:lnTo>
                  <a:lnTo>
                    <a:pt x="221373" y="442747"/>
                  </a:lnTo>
                  <a:lnTo>
                    <a:pt x="264388" y="451472"/>
                  </a:lnTo>
                  <a:lnTo>
                    <a:pt x="299580" y="475234"/>
                  </a:lnTo>
                  <a:lnTo>
                    <a:pt x="323342" y="510425"/>
                  </a:lnTo>
                  <a:lnTo>
                    <a:pt x="332066" y="553440"/>
                  </a:lnTo>
                  <a:lnTo>
                    <a:pt x="323342" y="596455"/>
                  </a:lnTo>
                  <a:lnTo>
                    <a:pt x="299580" y="631647"/>
                  </a:lnTo>
                  <a:lnTo>
                    <a:pt x="264388" y="655408"/>
                  </a:lnTo>
                  <a:lnTo>
                    <a:pt x="221373" y="664121"/>
                  </a:lnTo>
                  <a:lnTo>
                    <a:pt x="178358" y="655408"/>
                  </a:lnTo>
                  <a:lnTo>
                    <a:pt x="143167" y="631647"/>
                  </a:lnTo>
                  <a:lnTo>
                    <a:pt x="119405" y="596455"/>
                  </a:lnTo>
                  <a:lnTo>
                    <a:pt x="106324" y="531926"/>
                  </a:lnTo>
                  <a:lnTo>
                    <a:pt x="94449" y="514337"/>
                  </a:lnTo>
                  <a:lnTo>
                    <a:pt x="55346" y="498094"/>
                  </a:lnTo>
                  <a:lnTo>
                    <a:pt x="16243" y="514337"/>
                  </a:lnTo>
                  <a:lnTo>
                    <a:pt x="0" y="553440"/>
                  </a:lnTo>
                  <a:lnTo>
                    <a:pt x="4508" y="598017"/>
                  </a:lnTo>
                  <a:lnTo>
                    <a:pt x="17411" y="639559"/>
                  </a:lnTo>
                  <a:lnTo>
                    <a:pt x="37846" y="677164"/>
                  </a:lnTo>
                  <a:lnTo>
                    <a:pt x="64884" y="709930"/>
                  </a:lnTo>
                  <a:lnTo>
                    <a:pt x="97650" y="736981"/>
                  </a:lnTo>
                  <a:lnTo>
                    <a:pt x="135255" y="757402"/>
                  </a:lnTo>
                  <a:lnTo>
                    <a:pt x="176796" y="770305"/>
                  </a:lnTo>
                  <a:lnTo>
                    <a:pt x="221373" y="774814"/>
                  </a:lnTo>
                  <a:lnTo>
                    <a:pt x="265950" y="770305"/>
                  </a:lnTo>
                  <a:lnTo>
                    <a:pt x="307492" y="757402"/>
                  </a:lnTo>
                  <a:lnTo>
                    <a:pt x="345097" y="736981"/>
                  </a:lnTo>
                  <a:lnTo>
                    <a:pt x="377863" y="709930"/>
                  </a:lnTo>
                  <a:lnTo>
                    <a:pt x="404914" y="677164"/>
                  </a:lnTo>
                  <a:lnTo>
                    <a:pt x="425335" y="639559"/>
                  </a:lnTo>
                  <a:lnTo>
                    <a:pt x="438251" y="598017"/>
                  </a:lnTo>
                  <a:lnTo>
                    <a:pt x="442747" y="553440"/>
                  </a:lnTo>
                  <a:lnTo>
                    <a:pt x="438251" y="508863"/>
                  </a:lnTo>
                  <a:lnTo>
                    <a:pt x="425335" y="467321"/>
                  </a:lnTo>
                  <a:lnTo>
                    <a:pt x="404914" y="429717"/>
                  </a:lnTo>
                  <a:lnTo>
                    <a:pt x="377863" y="396951"/>
                  </a:lnTo>
                  <a:lnTo>
                    <a:pt x="345097" y="369900"/>
                  </a:lnTo>
                  <a:lnTo>
                    <a:pt x="307492" y="349478"/>
                  </a:lnTo>
                  <a:lnTo>
                    <a:pt x="265950" y="336562"/>
                  </a:lnTo>
                  <a:lnTo>
                    <a:pt x="221373" y="332066"/>
                  </a:lnTo>
                  <a:lnTo>
                    <a:pt x="178358" y="323342"/>
                  </a:lnTo>
                  <a:lnTo>
                    <a:pt x="143167" y="299580"/>
                  </a:lnTo>
                  <a:lnTo>
                    <a:pt x="119405" y="264388"/>
                  </a:lnTo>
                  <a:lnTo>
                    <a:pt x="110693" y="221373"/>
                  </a:lnTo>
                  <a:lnTo>
                    <a:pt x="119405" y="178358"/>
                  </a:lnTo>
                  <a:lnTo>
                    <a:pt x="143167" y="143179"/>
                  </a:lnTo>
                  <a:lnTo>
                    <a:pt x="178358" y="119418"/>
                  </a:lnTo>
                  <a:lnTo>
                    <a:pt x="221373" y="110693"/>
                  </a:lnTo>
                  <a:lnTo>
                    <a:pt x="264388" y="119418"/>
                  </a:lnTo>
                  <a:lnTo>
                    <a:pt x="299580" y="143179"/>
                  </a:lnTo>
                  <a:lnTo>
                    <a:pt x="323342" y="178358"/>
                  </a:lnTo>
                  <a:lnTo>
                    <a:pt x="336423" y="242887"/>
                  </a:lnTo>
                  <a:lnTo>
                    <a:pt x="348297" y="260477"/>
                  </a:lnTo>
                  <a:lnTo>
                    <a:pt x="365899" y="272364"/>
                  </a:lnTo>
                  <a:lnTo>
                    <a:pt x="387400" y="276720"/>
                  </a:lnTo>
                  <a:lnTo>
                    <a:pt x="408914" y="272364"/>
                  </a:lnTo>
                  <a:lnTo>
                    <a:pt x="426504" y="260477"/>
                  </a:lnTo>
                  <a:lnTo>
                    <a:pt x="438391" y="242887"/>
                  </a:lnTo>
                  <a:lnTo>
                    <a:pt x="442747" y="221373"/>
                  </a:lnTo>
                  <a:close/>
                </a:path>
                <a:path w="1439544" h="775335">
                  <a:moveTo>
                    <a:pt x="996188" y="221373"/>
                  </a:moveTo>
                  <a:lnTo>
                    <a:pt x="991679" y="176796"/>
                  </a:lnTo>
                  <a:lnTo>
                    <a:pt x="978776" y="135255"/>
                  </a:lnTo>
                  <a:lnTo>
                    <a:pt x="958342" y="97663"/>
                  </a:lnTo>
                  <a:lnTo>
                    <a:pt x="931303" y="64884"/>
                  </a:lnTo>
                  <a:lnTo>
                    <a:pt x="898525" y="37846"/>
                  </a:lnTo>
                  <a:lnTo>
                    <a:pt x="885494" y="30772"/>
                  </a:lnTo>
                  <a:lnTo>
                    <a:pt x="885494" y="221373"/>
                  </a:lnTo>
                  <a:lnTo>
                    <a:pt x="885494" y="536790"/>
                  </a:lnTo>
                  <a:lnTo>
                    <a:pt x="876198" y="522744"/>
                  </a:lnTo>
                  <a:lnTo>
                    <a:pt x="860679" y="507212"/>
                  </a:lnTo>
                  <a:lnTo>
                    <a:pt x="841070" y="499173"/>
                  </a:lnTo>
                  <a:lnTo>
                    <a:pt x="819835" y="499097"/>
                  </a:lnTo>
                  <a:lnTo>
                    <a:pt x="799452" y="507390"/>
                  </a:lnTo>
                  <a:lnTo>
                    <a:pt x="783894" y="522909"/>
                  </a:lnTo>
                  <a:lnTo>
                    <a:pt x="775817" y="542531"/>
                  </a:lnTo>
                  <a:lnTo>
                    <a:pt x="775716" y="563753"/>
                  </a:lnTo>
                  <a:lnTo>
                    <a:pt x="784110" y="584136"/>
                  </a:lnTo>
                  <a:lnTo>
                    <a:pt x="827989" y="649859"/>
                  </a:lnTo>
                  <a:lnTo>
                    <a:pt x="815644" y="655828"/>
                  </a:lnTo>
                  <a:lnTo>
                    <a:pt x="802614" y="660311"/>
                  </a:lnTo>
                  <a:lnTo>
                    <a:pt x="788987" y="663143"/>
                  </a:lnTo>
                  <a:lnTo>
                    <a:pt x="774814" y="664121"/>
                  </a:lnTo>
                  <a:lnTo>
                    <a:pt x="731799" y="655408"/>
                  </a:lnTo>
                  <a:lnTo>
                    <a:pt x="696607" y="631647"/>
                  </a:lnTo>
                  <a:lnTo>
                    <a:pt x="672846" y="596455"/>
                  </a:lnTo>
                  <a:lnTo>
                    <a:pt x="664121" y="553440"/>
                  </a:lnTo>
                  <a:lnTo>
                    <a:pt x="664121" y="221373"/>
                  </a:lnTo>
                  <a:lnTo>
                    <a:pt x="672846" y="178358"/>
                  </a:lnTo>
                  <a:lnTo>
                    <a:pt x="696607" y="143179"/>
                  </a:lnTo>
                  <a:lnTo>
                    <a:pt x="731799" y="119418"/>
                  </a:lnTo>
                  <a:lnTo>
                    <a:pt x="774814" y="110693"/>
                  </a:lnTo>
                  <a:lnTo>
                    <a:pt x="817829" y="119418"/>
                  </a:lnTo>
                  <a:lnTo>
                    <a:pt x="853020" y="143179"/>
                  </a:lnTo>
                  <a:lnTo>
                    <a:pt x="876769" y="178358"/>
                  </a:lnTo>
                  <a:lnTo>
                    <a:pt x="885494" y="221373"/>
                  </a:lnTo>
                  <a:lnTo>
                    <a:pt x="885494" y="30772"/>
                  </a:lnTo>
                  <a:lnTo>
                    <a:pt x="860933" y="17424"/>
                  </a:lnTo>
                  <a:lnTo>
                    <a:pt x="819391" y="4508"/>
                  </a:lnTo>
                  <a:lnTo>
                    <a:pt x="774814" y="0"/>
                  </a:lnTo>
                  <a:lnTo>
                    <a:pt x="730224" y="4508"/>
                  </a:lnTo>
                  <a:lnTo>
                    <a:pt x="688695" y="17424"/>
                  </a:lnTo>
                  <a:lnTo>
                    <a:pt x="651090" y="37846"/>
                  </a:lnTo>
                  <a:lnTo>
                    <a:pt x="618324" y="64884"/>
                  </a:lnTo>
                  <a:lnTo>
                    <a:pt x="591273" y="97663"/>
                  </a:lnTo>
                  <a:lnTo>
                    <a:pt x="570852" y="135255"/>
                  </a:lnTo>
                  <a:lnTo>
                    <a:pt x="557936" y="176796"/>
                  </a:lnTo>
                  <a:lnTo>
                    <a:pt x="553440" y="221373"/>
                  </a:lnTo>
                  <a:lnTo>
                    <a:pt x="553440" y="553440"/>
                  </a:lnTo>
                  <a:lnTo>
                    <a:pt x="557936" y="598017"/>
                  </a:lnTo>
                  <a:lnTo>
                    <a:pt x="570852" y="639559"/>
                  </a:lnTo>
                  <a:lnTo>
                    <a:pt x="591273" y="677164"/>
                  </a:lnTo>
                  <a:lnTo>
                    <a:pt x="618324" y="709930"/>
                  </a:lnTo>
                  <a:lnTo>
                    <a:pt x="651090" y="736981"/>
                  </a:lnTo>
                  <a:lnTo>
                    <a:pt x="688695" y="757402"/>
                  </a:lnTo>
                  <a:lnTo>
                    <a:pt x="730224" y="770305"/>
                  </a:lnTo>
                  <a:lnTo>
                    <a:pt x="774814" y="774814"/>
                  </a:lnTo>
                  <a:lnTo>
                    <a:pt x="805789" y="772566"/>
                  </a:lnTo>
                  <a:lnTo>
                    <a:pt x="835342" y="766089"/>
                  </a:lnTo>
                  <a:lnTo>
                    <a:pt x="863269" y="755751"/>
                  </a:lnTo>
                  <a:lnTo>
                    <a:pt x="889393" y="741946"/>
                  </a:lnTo>
                  <a:lnTo>
                    <a:pt x="894791" y="750163"/>
                  </a:lnTo>
                  <a:lnTo>
                    <a:pt x="903935" y="760768"/>
                  </a:lnTo>
                  <a:lnTo>
                    <a:pt x="915060" y="768489"/>
                  </a:lnTo>
                  <a:lnTo>
                    <a:pt x="927569" y="773214"/>
                  </a:lnTo>
                  <a:lnTo>
                    <a:pt x="940841" y="774814"/>
                  </a:lnTo>
                  <a:lnTo>
                    <a:pt x="948766" y="774242"/>
                  </a:lnTo>
                  <a:lnTo>
                    <a:pt x="987094" y="749998"/>
                  </a:lnTo>
                  <a:lnTo>
                    <a:pt x="995286" y="709155"/>
                  </a:lnTo>
                  <a:lnTo>
                    <a:pt x="986891" y="688771"/>
                  </a:lnTo>
                  <a:lnTo>
                    <a:pt x="970394" y="664121"/>
                  </a:lnTo>
                  <a:lnTo>
                    <a:pt x="967651" y="660019"/>
                  </a:lnTo>
                  <a:lnTo>
                    <a:pt x="979500" y="635431"/>
                  </a:lnTo>
                  <a:lnTo>
                    <a:pt x="988479" y="609409"/>
                  </a:lnTo>
                  <a:lnTo>
                    <a:pt x="994194" y="582041"/>
                  </a:lnTo>
                  <a:lnTo>
                    <a:pt x="996188" y="553440"/>
                  </a:lnTo>
                  <a:lnTo>
                    <a:pt x="996188" y="536790"/>
                  </a:lnTo>
                  <a:lnTo>
                    <a:pt x="996188" y="221373"/>
                  </a:lnTo>
                  <a:close/>
                </a:path>
                <a:path w="1439544" h="775335">
                  <a:moveTo>
                    <a:pt x="1438935" y="719467"/>
                  </a:moveTo>
                  <a:lnTo>
                    <a:pt x="1434566" y="697966"/>
                  </a:lnTo>
                  <a:lnTo>
                    <a:pt x="1422692" y="680364"/>
                  </a:lnTo>
                  <a:lnTo>
                    <a:pt x="1405089" y="668489"/>
                  </a:lnTo>
                  <a:lnTo>
                    <a:pt x="1383588" y="664121"/>
                  </a:lnTo>
                  <a:lnTo>
                    <a:pt x="1217561" y="664121"/>
                  </a:lnTo>
                  <a:lnTo>
                    <a:pt x="1217561" y="55346"/>
                  </a:lnTo>
                  <a:lnTo>
                    <a:pt x="1213192" y="33845"/>
                  </a:lnTo>
                  <a:lnTo>
                    <a:pt x="1201318" y="16243"/>
                  </a:lnTo>
                  <a:lnTo>
                    <a:pt x="1183716" y="4368"/>
                  </a:lnTo>
                  <a:lnTo>
                    <a:pt x="1162215" y="0"/>
                  </a:lnTo>
                  <a:lnTo>
                    <a:pt x="1140701" y="4368"/>
                  </a:lnTo>
                  <a:lnTo>
                    <a:pt x="1123111" y="16243"/>
                  </a:lnTo>
                  <a:lnTo>
                    <a:pt x="1111237" y="33845"/>
                  </a:lnTo>
                  <a:lnTo>
                    <a:pt x="1106868" y="55346"/>
                  </a:lnTo>
                  <a:lnTo>
                    <a:pt x="1106868" y="719467"/>
                  </a:lnTo>
                  <a:lnTo>
                    <a:pt x="1111237" y="740981"/>
                  </a:lnTo>
                  <a:lnTo>
                    <a:pt x="1123111" y="758571"/>
                  </a:lnTo>
                  <a:lnTo>
                    <a:pt x="1140701" y="770458"/>
                  </a:lnTo>
                  <a:lnTo>
                    <a:pt x="1162215" y="774814"/>
                  </a:lnTo>
                  <a:lnTo>
                    <a:pt x="1383588" y="774814"/>
                  </a:lnTo>
                  <a:lnTo>
                    <a:pt x="1405089" y="770458"/>
                  </a:lnTo>
                  <a:lnTo>
                    <a:pt x="1422692" y="758571"/>
                  </a:lnTo>
                  <a:lnTo>
                    <a:pt x="1434566" y="740981"/>
                  </a:lnTo>
                  <a:lnTo>
                    <a:pt x="1438935" y="7194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62473" y="3899331"/>
            <a:ext cx="9591690" cy="5810243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6714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290" dirty="0"/>
              <a:t>SQL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1821850" y="5314022"/>
            <a:ext cx="4762500" cy="6965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56920" marR="5080" indent="-744855">
              <a:lnSpc>
                <a:spcPct val="115599"/>
              </a:lnSpc>
              <a:spcBef>
                <a:spcPts val="100"/>
              </a:spcBef>
            </a:pPr>
            <a:r>
              <a:rPr sz="2000" spc="140" dirty="0">
                <a:solidFill>
                  <a:schemeClr val="tx1"/>
                </a:solidFill>
                <a:latin typeface="Trebuchet MS"/>
                <a:cs typeface="Trebuchet MS"/>
              </a:rPr>
              <a:t>Display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65" dirty="0">
                <a:solidFill>
                  <a:schemeClr val="tx1"/>
                </a:solidFill>
                <a:latin typeface="Trebuchet MS"/>
                <a:cs typeface="Trebuchet MS"/>
              </a:rPr>
              <a:t>5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200" dirty="0">
                <a:solidFill>
                  <a:schemeClr val="tx1"/>
                </a:solidFill>
                <a:latin typeface="Trebuchet MS"/>
                <a:cs typeface="Trebuchet MS"/>
              </a:rPr>
              <a:t>records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55" dirty="0">
                <a:solidFill>
                  <a:schemeClr val="tx1"/>
                </a:solidFill>
                <a:latin typeface="Trebuchet MS"/>
                <a:cs typeface="Trebuchet MS"/>
              </a:rPr>
              <a:t>where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90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90" dirty="0">
                <a:solidFill>
                  <a:schemeClr val="tx1"/>
                </a:solidFill>
                <a:latin typeface="Trebuchet MS"/>
                <a:cs typeface="Trebuchet MS"/>
              </a:rPr>
              <a:t>sites </a:t>
            </a:r>
            <a:r>
              <a:rPr sz="2000" spc="195" dirty="0">
                <a:solidFill>
                  <a:schemeClr val="tx1"/>
                </a:solidFill>
                <a:latin typeface="Trebuchet MS"/>
                <a:cs typeface="Trebuchet MS"/>
              </a:rPr>
              <a:t>begin</a:t>
            </a:r>
            <a:r>
              <a:rPr sz="2000" spc="-6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chemeClr val="tx1"/>
                </a:solidFill>
                <a:latin typeface="Trebuchet MS"/>
                <a:cs typeface="Trebuchet MS"/>
              </a:rPr>
              <a:t>with</a:t>
            </a:r>
            <a:r>
              <a:rPr sz="2000" spc="-6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000" spc="-6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14" dirty="0">
                <a:solidFill>
                  <a:schemeClr val="tx1"/>
                </a:solidFill>
                <a:latin typeface="Trebuchet MS"/>
                <a:cs typeface="Trebuchet MS"/>
              </a:rPr>
              <a:t>string</a:t>
            </a:r>
            <a:r>
              <a:rPr sz="2000" spc="-6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25" dirty="0">
                <a:solidFill>
                  <a:schemeClr val="tx1"/>
                </a:solidFill>
                <a:latin typeface="Trebuchet MS"/>
                <a:cs typeface="Trebuchet MS"/>
              </a:rPr>
              <a:t>'CCA'</a:t>
            </a:r>
            <a:endParaRPr sz="20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047310" y="710312"/>
            <a:ext cx="3209925" cy="3209925"/>
            <a:chOff x="14047310" y="710312"/>
            <a:chExt cx="3209925" cy="3209925"/>
          </a:xfrm>
        </p:grpSpPr>
        <p:sp>
          <p:nvSpPr>
            <p:cNvPr id="4" name="object 4"/>
            <p:cNvSpPr/>
            <p:nvPr/>
          </p:nvSpPr>
          <p:spPr>
            <a:xfrm>
              <a:off x="14047310" y="987029"/>
              <a:ext cx="1882139" cy="2047875"/>
            </a:xfrm>
            <a:custGeom>
              <a:avLst/>
              <a:gdLst/>
              <a:ahLst/>
              <a:cxnLst/>
              <a:rect l="l" t="t" r="r" b="b"/>
              <a:pathLst>
                <a:path w="1882140" h="2047875">
                  <a:moveTo>
                    <a:pt x="989522" y="2047336"/>
                  </a:moveTo>
                  <a:lnTo>
                    <a:pt x="870610" y="2046948"/>
                  </a:lnTo>
                  <a:lnTo>
                    <a:pt x="801786" y="2044707"/>
                  </a:lnTo>
                  <a:lnTo>
                    <a:pt x="734547" y="2041037"/>
                  </a:lnTo>
                  <a:lnTo>
                    <a:pt x="669075" y="2035992"/>
                  </a:lnTo>
                  <a:lnTo>
                    <a:pt x="605553" y="2029626"/>
                  </a:lnTo>
                  <a:lnTo>
                    <a:pt x="544161" y="2021991"/>
                  </a:lnTo>
                  <a:lnTo>
                    <a:pt x="485083" y="2013141"/>
                  </a:lnTo>
                  <a:lnTo>
                    <a:pt x="428498" y="2003130"/>
                  </a:lnTo>
                  <a:lnTo>
                    <a:pt x="374589" y="1992011"/>
                  </a:lnTo>
                  <a:lnTo>
                    <a:pt x="323539" y="1979838"/>
                  </a:lnTo>
                  <a:lnTo>
                    <a:pt x="275528" y="1966664"/>
                  </a:lnTo>
                  <a:lnTo>
                    <a:pt x="230738" y="1952543"/>
                  </a:lnTo>
                  <a:lnTo>
                    <a:pt x="189351" y="1937528"/>
                  </a:lnTo>
                  <a:lnTo>
                    <a:pt x="151549" y="1921672"/>
                  </a:lnTo>
                  <a:lnTo>
                    <a:pt x="87427" y="1887653"/>
                  </a:lnTo>
                  <a:lnTo>
                    <a:pt x="39826" y="1850915"/>
                  </a:lnTo>
                  <a:lnTo>
                    <a:pt x="10198" y="1811885"/>
                  </a:lnTo>
                  <a:lnTo>
                    <a:pt x="0" y="1770990"/>
                  </a:lnTo>
                  <a:lnTo>
                    <a:pt x="0" y="0"/>
                  </a:lnTo>
                  <a:lnTo>
                    <a:pt x="1881677" y="0"/>
                  </a:lnTo>
                  <a:lnTo>
                    <a:pt x="1881677" y="997908"/>
                  </a:lnTo>
                  <a:lnTo>
                    <a:pt x="1222525" y="2035598"/>
                  </a:lnTo>
                  <a:lnTo>
                    <a:pt x="1177535" y="2039124"/>
                  </a:lnTo>
                  <a:lnTo>
                    <a:pt x="1085006" y="2044492"/>
                  </a:lnTo>
                  <a:lnTo>
                    <a:pt x="989522" y="2047336"/>
                  </a:lnTo>
                  <a:close/>
                </a:path>
              </a:pathLst>
            </a:custGeom>
            <a:solidFill>
              <a:srgbClr val="4083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7310" y="710312"/>
              <a:ext cx="1882139" cy="553720"/>
            </a:xfrm>
            <a:custGeom>
              <a:avLst/>
              <a:gdLst/>
              <a:ahLst/>
              <a:cxnLst/>
              <a:rect l="l" t="t" r="r" b="b"/>
              <a:pathLst>
                <a:path w="1882140" h="553719">
                  <a:moveTo>
                    <a:pt x="940838" y="553434"/>
                  </a:moveTo>
                  <a:lnTo>
                    <a:pt x="870637" y="552675"/>
                  </a:lnTo>
                  <a:lnTo>
                    <a:pt x="801834" y="550434"/>
                  </a:lnTo>
                  <a:lnTo>
                    <a:pt x="734613" y="546764"/>
                  </a:lnTo>
                  <a:lnTo>
                    <a:pt x="669154" y="541719"/>
                  </a:lnTo>
                  <a:lnTo>
                    <a:pt x="605641" y="535353"/>
                  </a:lnTo>
                  <a:lnTo>
                    <a:pt x="544255" y="527718"/>
                  </a:lnTo>
                  <a:lnTo>
                    <a:pt x="485179" y="518868"/>
                  </a:lnTo>
                  <a:lnTo>
                    <a:pt x="428593" y="508857"/>
                  </a:lnTo>
                  <a:lnTo>
                    <a:pt x="374682" y="497739"/>
                  </a:lnTo>
                  <a:lnTo>
                    <a:pt x="323626" y="485565"/>
                  </a:lnTo>
                  <a:lnTo>
                    <a:pt x="275609" y="472392"/>
                  </a:lnTo>
                  <a:lnTo>
                    <a:pt x="230811" y="458270"/>
                  </a:lnTo>
                  <a:lnTo>
                    <a:pt x="189415" y="443255"/>
                  </a:lnTo>
                  <a:lnTo>
                    <a:pt x="151604" y="427399"/>
                  </a:lnTo>
                  <a:lnTo>
                    <a:pt x="87462" y="393381"/>
                  </a:lnTo>
                  <a:lnTo>
                    <a:pt x="39843" y="356642"/>
                  </a:lnTo>
                  <a:lnTo>
                    <a:pt x="10203" y="317612"/>
                  </a:lnTo>
                  <a:lnTo>
                    <a:pt x="0" y="276717"/>
                  </a:lnTo>
                  <a:lnTo>
                    <a:pt x="2581" y="256063"/>
                  </a:lnTo>
                  <a:lnTo>
                    <a:pt x="22685" y="216047"/>
                  </a:lnTo>
                  <a:lnTo>
                    <a:pt x="61496" y="178109"/>
                  </a:lnTo>
                  <a:lnTo>
                    <a:pt x="117559" y="142677"/>
                  </a:lnTo>
                  <a:lnTo>
                    <a:pt x="189415" y="110178"/>
                  </a:lnTo>
                  <a:lnTo>
                    <a:pt x="230811" y="95163"/>
                  </a:lnTo>
                  <a:lnTo>
                    <a:pt x="275609" y="81042"/>
                  </a:lnTo>
                  <a:lnTo>
                    <a:pt x="323626" y="67868"/>
                  </a:lnTo>
                  <a:lnTo>
                    <a:pt x="374682" y="55695"/>
                  </a:lnTo>
                  <a:lnTo>
                    <a:pt x="428593" y="44576"/>
                  </a:lnTo>
                  <a:lnTo>
                    <a:pt x="485179" y="34565"/>
                  </a:lnTo>
                  <a:lnTo>
                    <a:pt x="544255" y="25716"/>
                  </a:lnTo>
                  <a:lnTo>
                    <a:pt x="605641" y="18081"/>
                  </a:lnTo>
                  <a:lnTo>
                    <a:pt x="669154" y="11714"/>
                  </a:lnTo>
                  <a:lnTo>
                    <a:pt x="734613" y="6669"/>
                  </a:lnTo>
                  <a:lnTo>
                    <a:pt x="801834" y="2999"/>
                  </a:lnTo>
                  <a:lnTo>
                    <a:pt x="870637" y="758"/>
                  </a:lnTo>
                  <a:lnTo>
                    <a:pt x="940838" y="0"/>
                  </a:lnTo>
                  <a:lnTo>
                    <a:pt x="1011066" y="758"/>
                  </a:lnTo>
                  <a:lnTo>
                    <a:pt x="1079890" y="2999"/>
                  </a:lnTo>
                  <a:lnTo>
                    <a:pt x="1147129" y="6669"/>
                  </a:lnTo>
                  <a:lnTo>
                    <a:pt x="1212600" y="11714"/>
                  </a:lnTo>
                  <a:lnTo>
                    <a:pt x="1276123" y="18081"/>
                  </a:lnTo>
                  <a:lnTo>
                    <a:pt x="1337514" y="25716"/>
                  </a:lnTo>
                  <a:lnTo>
                    <a:pt x="1396593" y="34565"/>
                  </a:lnTo>
                  <a:lnTo>
                    <a:pt x="1453178" y="44576"/>
                  </a:lnTo>
                  <a:lnTo>
                    <a:pt x="1507086" y="55695"/>
                  </a:lnTo>
                  <a:lnTo>
                    <a:pt x="1558137" y="67868"/>
                  </a:lnTo>
                  <a:lnTo>
                    <a:pt x="1606148" y="81042"/>
                  </a:lnTo>
                  <a:lnTo>
                    <a:pt x="1650938" y="95163"/>
                  </a:lnTo>
                  <a:lnTo>
                    <a:pt x="1692325" y="110178"/>
                  </a:lnTo>
                  <a:lnTo>
                    <a:pt x="1730126" y="126034"/>
                  </a:lnTo>
                  <a:lnTo>
                    <a:pt x="1794249" y="160053"/>
                  </a:lnTo>
                  <a:lnTo>
                    <a:pt x="1841850" y="196791"/>
                  </a:lnTo>
                  <a:lnTo>
                    <a:pt x="1871478" y="235822"/>
                  </a:lnTo>
                  <a:lnTo>
                    <a:pt x="1881677" y="276717"/>
                  </a:lnTo>
                  <a:lnTo>
                    <a:pt x="1879097" y="297371"/>
                  </a:lnTo>
                  <a:lnTo>
                    <a:pt x="1859002" y="337387"/>
                  </a:lnTo>
                  <a:lnTo>
                    <a:pt x="1820205" y="375325"/>
                  </a:lnTo>
                  <a:lnTo>
                    <a:pt x="1764162" y="410757"/>
                  </a:lnTo>
                  <a:lnTo>
                    <a:pt x="1692325" y="443255"/>
                  </a:lnTo>
                  <a:lnTo>
                    <a:pt x="1650938" y="458270"/>
                  </a:lnTo>
                  <a:lnTo>
                    <a:pt x="1606148" y="472392"/>
                  </a:lnTo>
                  <a:lnTo>
                    <a:pt x="1558137" y="485565"/>
                  </a:lnTo>
                  <a:lnTo>
                    <a:pt x="1507086" y="497739"/>
                  </a:lnTo>
                  <a:lnTo>
                    <a:pt x="1453178" y="508857"/>
                  </a:lnTo>
                  <a:lnTo>
                    <a:pt x="1396593" y="518868"/>
                  </a:lnTo>
                  <a:lnTo>
                    <a:pt x="1337514" y="527718"/>
                  </a:lnTo>
                  <a:lnTo>
                    <a:pt x="1276123" y="535353"/>
                  </a:lnTo>
                  <a:lnTo>
                    <a:pt x="1212600" y="541719"/>
                  </a:lnTo>
                  <a:lnTo>
                    <a:pt x="1147129" y="546764"/>
                  </a:lnTo>
                  <a:lnTo>
                    <a:pt x="1079890" y="550434"/>
                  </a:lnTo>
                  <a:lnTo>
                    <a:pt x="1011066" y="552675"/>
                  </a:lnTo>
                  <a:lnTo>
                    <a:pt x="940838" y="55343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47306" y="1429778"/>
              <a:ext cx="1882139" cy="1162685"/>
            </a:xfrm>
            <a:custGeom>
              <a:avLst/>
              <a:gdLst/>
              <a:ahLst/>
              <a:cxnLst/>
              <a:rect l="l" t="t" r="r" b="b"/>
              <a:pathLst>
                <a:path w="1882140" h="1162685">
                  <a:moveTo>
                    <a:pt x="1411909" y="903871"/>
                  </a:moveTo>
                  <a:lnTo>
                    <a:pt x="1364957" y="911402"/>
                  </a:lnTo>
                  <a:lnTo>
                    <a:pt x="1266380" y="924026"/>
                  </a:lnTo>
                  <a:lnTo>
                    <a:pt x="1162278" y="933259"/>
                  </a:lnTo>
                  <a:lnTo>
                    <a:pt x="1053477" y="938923"/>
                  </a:lnTo>
                  <a:lnTo>
                    <a:pt x="940841" y="940841"/>
                  </a:lnTo>
                  <a:lnTo>
                    <a:pt x="870610" y="940079"/>
                  </a:lnTo>
                  <a:lnTo>
                    <a:pt x="801789" y="937844"/>
                  </a:lnTo>
                  <a:lnTo>
                    <a:pt x="734542" y="934173"/>
                  </a:lnTo>
                  <a:lnTo>
                    <a:pt x="669074" y="929132"/>
                  </a:lnTo>
                  <a:lnTo>
                    <a:pt x="605548" y="922756"/>
                  </a:lnTo>
                  <a:lnTo>
                    <a:pt x="544156" y="915123"/>
                  </a:lnTo>
                  <a:lnTo>
                    <a:pt x="485076" y="906272"/>
                  </a:lnTo>
                  <a:lnTo>
                    <a:pt x="428498" y="896264"/>
                  </a:lnTo>
                  <a:lnTo>
                    <a:pt x="374586" y="885151"/>
                  </a:lnTo>
                  <a:lnTo>
                    <a:pt x="323532" y="872972"/>
                  </a:lnTo>
                  <a:lnTo>
                    <a:pt x="275526" y="859802"/>
                  </a:lnTo>
                  <a:lnTo>
                    <a:pt x="230733" y="845680"/>
                  </a:lnTo>
                  <a:lnTo>
                    <a:pt x="189344" y="830668"/>
                  </a:lnTo>
                  <a:lnTo>
                    <a:pt x="151549" y="814806"/>
                  </a:lnTo>
                  <a:lnTo>
                    <a:pt x="87426" y="780796"/>
                  </a:lnTo>
                  <a:lnTo>
                    <a:pt x="39827" y="744054"/>
                  </a:lnTo>
                  <a:lnTo>
                    <a:pt x="10198" y="705027"/>
                  </a:lnTo>
                  <a:lnTo>
                    <a:pt x="0" y="664121"/>
                  </a:lnTo>
                  <a:lnTo>
                    <a:pt x="0" y="885494"/>
                  </a:lnTo>
                  <a:lnTo>
                    <a:pt x="10198" y="926401"/>
                  </a:lnTo>
                  <a:lnTo>
                    <a:pt x="39827" y="965428"/>
                  </a:lnTo>
                  <a:lnTo>
                    <a:pt x="87426" y="1002169"/>
                  </a:lnTo>
                  <a:lnTo>
                    <a:pt x="151549" y="1036180"/>
                  </a:lnTo>
                  <a:lnTo>
                    <a:pt x="189344" y="1052042"/>
                  </a:lnTo>
                  <a:lnTo>
                    <a:pt x="230733" y="1067054"/>
                  </a:lnTo>
                  <a:lnTo>
                    <a:pt x="275526" y="1081176"/>
                  </a:lnTo>
                  <a:lnTo>
                    <a:pt x="323532" y="1094346"/>
                  </a:lnTo>
                  <a:lnTo>
                    <a:pt x="374586" y="1106525"/>
                  </a:lnTo>
                  <a:lnTo>
                    <a:pt x="428498" y="1117638"/>
                  </a:lnTo>
                  <a:lnTo>
                    <a:pt x="485076" y="1127645"/>
                  </a:lnTo>
                  <a:lnTo>
                    <a:pt x="544156" y="1136497"/>
                  </a:lnTo>
                  <a:lnTo>
                    <a:pt x="605548" y="1144130"/>
                  </a:lnTo>
                  <a:lnTo>
                    <a:pt x="669074" y="1150505"/>
                  </a:lnTo>
                  <a:lnTo>
                    <a:pt x="734542" y="1155547"/>
                  </a:lnTo>
                  <a:lnTo>
                    <a:pt x="801789" y="1159217"/>
                  </a:lnTo>
                  <a:lnTo>
                    <a:pt x="870610" y="1161453"/>
                  </a:lnTo>
                  <a:lnTo>
                    <a:pt x="940841" y="1162215"/>
                  </a:lnTo>
                  <a:lnTo>
                    <a:pt x="991920" y="1161808"/>
                  </a:lnTo>
                  <a:lnTo>
                    <a:pt x="1091869" y="1158659"/>
                  </a:lnTo>
                  <a:lnTo>
                    <a:pt x="1188491" y="1152588"/>
                  </a:lnTo>
                  <a:lnTo>
                    <a:pt x="1281328" y="1143838"/>
                  </a:lnTo>
                  <a:lnTo>
                    <a:pt x="1411909" y="903871"/>
                  </a:lnTo>
                  <a:close/>
                </a:path>
                <a:path w="1882140" h="1162685">
                  <a:moveTo>
                    <a:pt x="1881670" y="0"/>
                  </a:moveTo>
                  <a:lnTo>
                    <a:pt x="1871472" y="40894"/>
                  </a:lnTo>
                  <a:lnTo>
                    <a:pt x="1841842" y="79933"/>
                  </a:lnTo>
                  <a:lnTo>
                    <a:pt x="1794243" y="116674"/>
                  </a:lnTo>
                  <a:lnTo>
                    <a:pt x="1730121" y="150685"/>
                  </a:lnTo>
                  <a:lnTo>
                    <a:pt x="1692325" y="166547"/>
                  </a:lnTo>
                  <a:lnTo>
                    <a:pt x="1650936" y="181559"/>
                  </a:lnTo>
                  <a:lnTo>
                    <a:pt x="1606143" y="195681"/>
                  </a:lnTo>
                  <a:lnTo>
                    <a:pt x="1558137" y="208851"/>
                  </a:lnTo>
                  <a:lnTo>
                    <a:pt x="1507083" y="221030"/>
                  </a:lnTo>
                  <a:lnTo>
                    <a:pt x="1453172" y="232143"/>
                  </a:lnTo>
                  <a:lnTo>
                    <a:pt x="1396593" y="242150"/>
                  </a:lnTo>
                  <a:lnTo>
                    <a:pt x="1337513" y="251002"/>
                  </a:lnTo>
                  <a:lnTo>
                    <a:pt x="1276121" y="258635"/>
                  </a:lnTo>
                  <a:lnTo>
                    <a:pt x="1212596" y="265010"/>
                  </a:lnTo>
                  <a:lnTo>
                    <a:pt x="1147127" y="270052"/>
                  </a:lnTo>
                  <a:lnTo>
                    <a:pt x="1079893" y="273723"/>
                  </a:lnTo>
                  <a:lnTo>
                    <a:pt x="1011059" y="275958"/>
                  </a:lnTo>
                  <a:lnTo>
                    <a:pt x="940841" y="276720"/>
                  </a:lnTo>
                  <a:lnTo>
                    <a:pt x="870635" y="275958"/>
                  </a:lnTo>
                  <a:lnTo>
                    <a:pt x="801827" y="273723"/>
                  </a:lnTo>
                  <a:lnTo>
                    <a:pt x="734606" y="270052"/>
                  </a:lnTo>
                  <a:lnTo>
                    <a:pt x="669150" y="265010"/>
                  </a:lnTo>
                  <a:lnTo>
                    <a:pt x="605637" y="258635"/>
                  </a:lnTo>
                  <a:lnTo>
                    <a:pt x="544258" y="251002"/>
                  </a:lnTo>
                  <a:lnTo>
                    <a:pt x="485178" y="242150"/>
                  </a:lnTo>
                  <a:lnTo>
                    <a:pt x="428586" y="232143"/>
                  </a:lnTo>
                  <a:lnTo>
                    <a:pt x="374675" y="221030"/>
                  </a:lnTo>
                  <a:lnTo>
                    <a:pt x="323621" y="208851"/>
                  </a:lnTo>
                  <a:lnTo>
                    <a:pt x="275602" y="195681"/>
                  </a:lnTo>
                  <a:lnTo>
                    <a:pt x="230809" y="181559"/>
                  </a:lnTo>
                  <a:lnTo>
                    <a:pt x="189407" y="166547"/>
                  </a:lnTo>
                  <a:lnTo>
                    <a:pt x="151599" y="150685"/>
                  </a:lnTo>
                  <a:lnTo>
                    <a:pt x="87464" y="116674"/>
                  </a:lnTo>
                  <a:lnTo>
                    <a:pt x="39839" y="79933"/>
                  </a:lnTo>
                  <a:lnTo>
                    <a:pt x="10198" y="40894"/>
                  </a:lnTo>
                  <a:lnTo>
                    <a:pt x="0" y="0"/>
                  </a:lnTo>
                  <a:lnTo>
                    <a:pt x="0" y="221373"/>
                  </a:lnTo>
                  <a:lnTo>
                    <a:pt x="10198" y="262267"/>
                  </a:lnTo>
                  <a:lnTo>
                    <a:pt x="39839" y="301307"/>
                  </a:lnTo>
                  <a:lnTo>
                    <a:pt x="87464" y="338048"/>
                  </a:lnTo>
                  <a:lnTo>
                    <a:pt x="151599" y="372059"/>
                  </a:lnTo>
                  <a:lnTo>
                    <a:pt x="189407" y="387921"/>
                  </a:lnTo>
                  <a:lnTo>
                    <a:pt x="230809" y="402932"/>
                  </a:lnTo>
                  <a:lnTo>
                    <a:pt x="275602" y="417055"/>
                  </a:lnTo>
                  <a:lnTo>
                    <a:pt x="323621" y="430225"/>
                  </a:lnTo>
                  <a:lnTo>
                    <a:pt x="374675" y="442404"/>
                  </a:lnTo>
                  <a:lnTo>
                    <a:pt x="428586" y="453517"/>
                  </a:lnTo>
                  <a:lnTo>
                    <a:pt x="485178" y="463524"/>
                  </a:lnTo>
                  <a:lnTo>
                    <a:pt x="544258" y="472376"/>
                  </a:lnTo>
                  <a:lnTo>
                    <a:pt x="605637" y="480009"/>
                  </a:lnTo>
                  <a:lnTo>
                    <a:pt x="669150" y="486384"/>
                  </a:lnTo>
                  <a:lnTo>
                    <a:pt x="734606" y="491426"/>
                  </a:lnTo>
                  <a:lnTo>
                    <a:pt x="801827" y="495096"/>
                  </a:lnTo>
                  <a:lnTo>
                    <a:pt x="870635" y="497332"/>
                  </a:lnTo>
                  <a:lnTo>
                    <a:pt x="940841" y="498094"/>
                  </a:lnTo>
                  <a:lnTo>
                    <a:pt x="1011059" y="497332"/>
                  </a:lnTo>
                  <a:lnTo>
                    <a:pt x="1079893" y="495096"/>
                  </a:lnTo>
                  <a:lnTo>
                    <a:pt x="1147127" y="491426"/>
                  </a:lnTo>
                  <a:lnTo>
                    <a:pt x="1212596" y="486384"/>
                  </a:lnTo>
                  <a:lnTo>
                    <a:pt x="1276121" y="480009"/>
                  </a:lnTo>
                  <a:lnTo>
                    <a:pt x="1337513" y="472376"/>
                  </a:lnTo>
                  <a:lnTo>
                    <a:pt x="1396593" y="463524"/>
                  </a:lnTo>
                  <a:lnTo>
                    <a:pt x="1453172" y="453517"/>
                  </a:lnTo>
                  <a:lnTo>
                    <a:pt x="1507083" y="442404"/>
                  </a:lnTo>
                  <a:lnTo>
                    <a:pt x="1558137" y="430225"/>
                  </a:lnTo>
                  <a:lnTo>
                    <a:pt x="1606143" y="417055"/>
                  </a:lnTo>
                  <a:lnTo>
                    <a:pt x="1650936" y="402932"/>
                  </a:lnTo>
                  <a:lnTo>
                    <a:pt x="1692325" y="387921"/>
                  </a:lnTo>
                  <a:lnTo>
                    <a:pt x="1730121" y="372059"/>
                  </a:lnTo>
                  <a:lnTo>
                    <a:pt x="1794243" y="338048"/>
                  </a:lnTo>
                  <a:lnTo>
                    <a:pt x="1841842" y="301307"/>
                  </a:lnTo>
                  <a:lnTo>
                    <a:pt x="1871472" y="262267"/>
                  </a:lnTo>
                  <a:lnTo>
                    <a:pt x="1881670" y="221373"/>
                  </a:lnTo>
                  <a:lnTo>
                    <a:pt x="1881670" y="0"/>
                  </a:lnTo>
                  <a:close/>
                </a:path>
              </a:pathLst>
            </a:custGeom>
            <a:solidFill>
              <a:srgbClr val="6DDF8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64865" y="1927868"/>
              <a:ext cx="1992630" cy="1992630"/>
            </a:xfrm>
            <a:custGeom>
              <a:avLst/>
              <a:gdLst/>
              <a:ahLst/>
              <a:cxnLst/>
              <a:rect l="l" t="t" r="r" b="b"/>
              <a:pathLst>
                <a:path w="1992630" h="1992629">
                  <a:moveTo>
                    <a:pt x="996182" y="1992364"/>
                  </a:moveTo>
                  <a:lnTo>
                    <a:pt x="947914" y="1991215"/>
                  </a:lnTo>
                  <a:lnTo>
                    <a:pt x="900240" y="1987804"/>
                  </a:lnTo>
                  <a:lnTo>
                    <a:pt x="853211" y="1982182"/>
                  </a:lnTo>
                  <a:lnTo>
                    <a:pt x="806880" y="1974402"/>
                  </a:lnTo>
                  <a:lnTo>
                    <a:pt x="761298" y="1964515"/>
                  </a:lnTo>
                  <a:lnTo>
                    <a:pt x="716517" y="1952575"/>
                  </a:lnTo>
                  <a:lnTo>
                    <a:pt x="672591" y="1938633"/>
                  </a:lnTo>
                  <a:lnTo>
                    <a:pt x="629570" y="1922741"/>
                  </a:lnTo>
                  <a:lnTo>
                    <a:pt x="587508" y="1904952"/>
                  </a:lnTo>
                  <a:lnTo>
                    <a:pt x="546456" y="1885318"/>
                  </a:lnTo>
                  <a:lnTo>
                    <a:pt x="506467" y="1863891"/>
                  </a:lnTo>
                  <a:lnTo>
                    <a:pt x="467593" y="1840723"/>
                  </a:lnTo>
                  <a:lnTo>
                    <a:pt x="429885" y="1815866"/>
                  </a:lnTo>
                  <a:lnTo>
                    <a:pt x="393397" y="1789372"/>
                  </a:lnTo>
                  <a:lnTo>
                    <a:pt x="358180" y="1761294"/>
                  </a:lnTo>
                  <a:lnTo>
                    <a:pt x="324287" y="1731684"/>
                  </a:lnTo>
                  <a:lnTo>
                    <a:pt x="291769" y="1700594"/>
                  </a:lnTo>
                  <a:lnTo>
                    <a:pt x="260679" y="1668077"/>
                  </a:lnTo>
                  <a:lnTo>
                    <a:pt x="231069" y="1634183"/>
                  </a:lnTo>
                  <a:lnTo>
                    <a:pt x="202991" y="1598966"/>
                  </a:lnTo>
                  <a:lnTo>
                    <a:pt x="176497" y="1562478"/>
                  </a:lnTo>
                  <a:lnTo>
                    <a:pt x="151641" y="1524770"/>
                  </a:lnTo>
                  <a:lnTo>
                    <a:pt x="128472" y="1485896"/>
                  </a:lnTo>
                  <a:lnTo>
                    <a:pt x="107045" y="1445907"/>
                  </a:lnTo>
                  <a:lnTo>
                    <a:pt x="87411" y="1404855"/>
                  </a:lnTo>
                  <a:lnTo>
                    <a:pt x="69622" y="1362793"/>
                  </a:lnTo>
                  <a:lnTo>
                    <a:pt x="53730" y="1319772"/>
                  </a:lnTo>
                  <a:lnTo>
                    <a:pt x="39788" y="1275846"/>
                  </a:lnTo>
                  <a:lnTo>
                    <a:pt x="27848" y="1231066"/>
                  </a:lnTo>
                  <a:lnTo>
                    <a:pt x="17962" y="1185484"/>
                  </a:lnTo>
                  <a:lnTo>
                    <a:pt x="10181" y="1139152"/>
                  </a:lnTo>
                  <a:lnTo>
                    <a:pt x="4560" y="1092123"/>
                  </a:lnTo>
                  <a:lnTo>
                    <a:pt x="1148" y="1044449"/>
                  </a:lnTo>
                  <a:lnTo>
                    <a:pt x="0" y="996182"/>
                  </a:lnTo>
                  <a:lnTo>
                    <a:pt x="1148" y="947914"/>
                  </a:lnTo>
                  <a:lnTo>
                    <a:pt x="4560" y="900240"/>
                  </a:lnTo>
                  <a:lnTo>
                    <a:pt x="10181" y="853211"/>
                  </a:lnTo>
                  <a:lnTo>
                    <a:pt x="17962" y="806880"/>
                  </a:lnTo>
                  <a:lnTo>
                    <a:pt x="27848" y="761298"/>
                  </a:lnTo>
                  <a:lnTo>
                    <a:pt x="39788" y="716517"/>
                  </a:lnTo>
                  <a:lnTo>
                    <a:pt x="53730" y="672591"/>
                  </a:lnTo>
                  <a:lnTo>
                    <a:pt x="69622" y="629570"/>
                  </a:lnTo>
                  <a:lnTo>
                    <a:pt x="87411" y="587508"/>
                  </a:lnTo>
                  <a:lnTo>
                    <a:pt x="107045" y="546456"/>
                  </a:lnTo>
                  <a:lnTo>
                    <a:pt x="128472" y="506467"/>
                  </a:lnTo>
                  <a:lnTo>
                    <a:pt x="151641" y="467593"/>
                  </a:lnTo>
                  <a:lnTo>
                    <a:pt x="176497" y="429885"/>
                  </a:lnTo>
                  <a:lnTo>
                    <a:pt x="202991" y="393397"/>
                  </a:lnTo>
                  <a:lnTo>
                    <a:pt x="231069" y="358180"/>
                  </a:lnTo>
                  <a:lnTo>
                    <a:pt x="260679" y="324287"/>
                  </a:lnTo>
                  <a:lnTo>
                    <a:pt x="291769" y="291769"/>
                  </a:lnTo>
                  <a:lnTo>
                    <a:pt x="324287" y="260679"/>
                  </a:lnTo>
                  <a:lnTo>
                    <a:pt x="358180" y="231069"/>
                  </a:lnTo>
                  <a:lnTo>
                    <a:pt x="393397" y="202991"/>
                  </a:lnTo>
                  <a:lnTo>
                    <a:pt x="429885" y="176497"/>
                  </a:lnTo>
                  <a:lnTo>
                    <a:pt x="467593" y="151641"/>
                  </a:lnTo>
                  <a:lnTo>
                    <a:pt x="506467" y="128472"/>
                  </a:lnTo>
                  <a:lnTo>
                    <a:pt x="546456" y="107045"/>
                  </a:lnTo>
                  <a:lnTo>
                    <a:pt x="587508" y="87411"/>
                  </a:lnTo>
                  <a:lnTo>
                    <a:pt x="629570" y="69622"/>
                  </a:lnTo>
                  <a:lnTo>
                    <a:pt x="672591" y="53730"/>
                  </a:lnTo>
                  <a:lnTo>
                    <a:pt x="716517" y="39788"/>
                  </a:lnTo>
                  <a:lnTo>
                    <a:pt x="761298" y="27848"/>
                  </a:lnTo>
                  <a:lnTo>
                    <a:pt x="806880" y="17962"/>
                  </a:lnTo>
                  <a:lnTo>
                    <a:pt x="853211" y="10181"/>
                  </a:lnTo>
                  <a:lnTo>
                    <a:pt x="900240" y="4560"/>
                  </a:lnTo>
                  <a:lnTo>
                    <a:pt x="947914" y="1148"/>
                  </a:lnTo>
                  <a:lnTo>
                    <a:pt x="996182" y="0"/>
                  </a:lnTo>
                  <a:lnTo>
                    <a:pt x="1044449" y="1148"/>
                  </a:lnTo>
                  <a:lnTo>
                    <a:pt x="1092123" y="4560"/>
                  </a:lnTo>
                  <a:lnTo>
                    <a:pt x="1139152" y="10181"/>
                  </a:lnTo>
                  <a:lnTo>
                    <a:pt x="1185484" y="17962"/>
                  </a:lnTo>
                  <a:lnTo>
                    <a:pt x="1231066" y="27848"/>
                  </a:lnTo>
                  <a:lnTo>
                    <a:pt x="1275846" y="39788"/>
                  </a:lnTo>
                  <a:lnTo>
                    <a:pt x="1319772" y="53730"/>
                  </a:lnTo>
                  <a:lnTo>
                    <a:pt x="1362793" y="69622"/>
                  </a:lnTo>
                  <a:lnTo>
                    <a:pt x="1404855" y="87411"/>
                  </a:lnTo>
                  <a:lnTo>
                    <a:pt x="1445907" y="107045"/>
                  </a:lnTo>
                  <a:lnTo>
                    <a:pt x="1485896" y="128472"/>
                  </a:lnTo>
                  <a:lnTo>
                    <a:pt x="1524770" y="151641"/>
                  </a:lnTo>
                  <a:lnTo>
                    <a:pt x="1562478" y="176497"/>
                  </a:lnTo>
                  <a:lnTo>
                    <a:pt x="1598966" y="202991"/>
                  </a:lnTo>
                  <a:lnTo>
                    <a:pt x="1634183" y="231069"/>
                  </a:lnTo>
                  <a:lnTo>
                    <a:pt x="1668077" y="260679"/>
                  </a:lnTo>
                  <a:lnTo>
                    <a:pt x="1700594" y="291769"/>
                  </a:lnTo>
                  <a:lnTo>
                    <a:pt x="1731684" y="324287"/>
                  </a:lnTo>
                  <a:lnTo>
                    <a:pt x="1761294" y="358180"/>
                  </a:lnTo>
                  <a:lnTo>
                    <a:pt x="1789372" y="393397"/>
                  </a:lnTo>
                  <a:lnTo>
                    <a:pt x="1815866" y="429885"/>
                  </a:lnTo>
                  <a:lnTo>
                    <a:pt x="1840723" y="467593"/>
                  </a:lnTo>
                  <a:lnTo>
                    <a:pt x="1863891" y="506467"/>
                  </a:lnTo>
                  <a:lnTo>
                    <a:pt x="1885318" y="546456"/>
                  </a:lnTo>
                  <a:lnTo>
                    <a:pt x="1904952" y="587508"/>
                  </a:lnTo>
                  <a:lnTo>
                    <a:pt x="1922741" y="629570"/>
                  </a:lnTo>
                  <a:lnTo>
                    <a:pt x="1938633" y="672591"/>
                  </a:lnTo>
                  <a:lnTo>
                    <a:pt x="1952575" y="716517"/>
                  </a:lnTo>
                  <a:lnTo>
                    <a:pt x="1964515" y="761298"/>
                  </a:lnTo>
                  <a:lnTo>
                    <a:pt x="1974402" y="806880"/>
                  </a:lnTo>
                  <a:lnTo>
                    <a:pt x="1982182" y="853211"/>
                  </a:lnTo>
                  <a:lnTo>
                    <a:pt x="1987804" y="900240"/>
                  </a:lnTo>
                  <a:lnTo>
                    <a:pt x="1991215" y="947914"/>
                  </a:lnTo>
                  <a:lnTo>
                    <a:pt x="1992364" y="996182"/>
                  </a:lnTo>
                  <a:lnTo>
                    <a:pt x="1991215" y="1044449"/>
                  </a:lnTo>
                  <a:lnTo>
                    <a:pt x="1987804" y="1092123"/>
                  </a:lnTo>
                  <a:lnTo>
                    <a:pt x="1982182" y="1139152"/>
                  </a:lnTo>
                  <a:lnTo>
                    <a:pt x="1974402" y="1185484"/>
                  </a:lnTo>
                  <a:lnTo>
                    <a:pt x="1964515" y="1231066"/>
                  </a:lnTo>
                  <a:lnTo>
                    <a:pt x="1952575" y="1275846"/>
                  </a:lnTo>
                  <a:lnTo>
                    <a:pt x="1938633" y="1319772"/>
                  </a:lnTo>
                  <a:lnTo>
                    <a:pt x="1922741" y="1362793"/>
                  </a:lnTo>
                  <a:lnTo>
                    <a:pt x="1904952" y="1404855"/>
                  </a:lnTo>
                  <a:lnTo>
                    <a:pt x="1885318" y="1445907"/>
                  </a:lnTo>
                  <a:lnTo>
                    <a:pt x="1863891" y="1485896"/>
                  </a:lnTo>
                  <a:lnTo>
                    <a:pt x="1840723" y="1524770"/>
                  </a:lnTo>
                  <a:lnTo>
                    <a:pt x="1815866" y="1562478"/>
                  </a:lnTo>
                  <a:lnTo>
                    <a:pt x="1789372" y="1598966"/>
                  </a:lnTo>
                  <a:lnTo>
                    <a:pt x="1761294" y="1634183"/>
                  </a:lnTo>
                  <a:lnTo>
                    <a:pt x="1731684" y="1668077"/>
                  </a:lnTo>
                  <a:lnTo>
                    <a:pt x="1700594" y="1700594"/>
                  </a:lnTo>
                  <a:lnTo>
                    <a:pt x="1668077" y="1731684"/>
                  </a:lnTo>
                  <a:lnTo>
                    <a:pt x="1634183" y="1761294"/>
                  </a:lnTo>
                  <a:lnTo>
                    <a:pt x="1598966" y="1789372"/>
                  </a:lnTo>
                  <a:lnTo>
                    <a:pt x="1562478" y="1815866"/>
                  </a:lnTo>
                  <a:lnTo>
                    <a:pt x="1524770" y="1840723"/>
                  </a:lnTo>
                  <a:lnTo>
                    <a:pt x="1485896" y="1863891"/>
                  </a:lnTo>
                  <a:lnTo>
                    <a:pt x="1445907" y="1885318"/>
                  </a:lnTo>
                  <a:lnTo>
                    <a:pt x="1404855" y="1904952"/>
                  </a:lnTo>
                  <a:lnTo>
                    <a:pt x="1362793" y="1922741"/>
                  </a:lnTo>
                  <a:lnTo>
                    <a:pt x="1319772" y="1938633"/>
                  </a:lnTo>
                  <a:lnTo>
                    <a:pt x="1275846" y="1952575"/>
                  </a:lnTo>
                  <a:lnTo>
                    <a:pt x="1231066" y="1964515"/>
                  </a:lnTo>
                  <a:lnTo>
                    <a:pt x="1185484" y="1974402"/>
                  </a:lnTo>
                  <a:lnTo>
                    <a:pt x="1139152" y="1982182"/>
                  </a:lnTo>
                  <a:lnTo>
                    <a:pt x="1092123" y="1987804"/>
                  </a:lnTo>
                  <a:lnTo>
                    <a:pt x="1044449" y="1991215"/>
                  </a:lnTo>
                  <a:lnTo>
                    <a:pt x="996182" y="199236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541575" y="2536646"/>
              <a:ext cx="1439545" cy="775335"/>
            </a:xfrm>
            <a:custGeom>
              <a:avLst/>
              <a:gdLst/>
              <a:ahLst/>
              <a:cxnLst/>
              <a:rect l="l" t="t" r="r" b="b"/>
              <a:pathLst>
                <a:path w="1439544" h="775335">
                  <a:moveTo>
                    <a:pt x="442747" y="221373"/>
                  </a:moveTo>
                  <a:lnTo>
                    <a:pt x="438251" y="176796"/>
                  </a:lnTo>
                  <a:lnTo>
                    <a:pt x="425335" y="135255"/>
                  </a:lnTo>
                  <a:lnTo>
                    <a:pt x="404914" y="97663"/>
                  </a:lnTo>
                  <a:lnTo>
                    <a:pt x="377863" y="64884"/>
                  </a:lnTo>
                  <a:lnTo>
                    <a:pt x="345097" y="37846"/>
                  </a:lnTo>
                  <a:lnTo>
                    <a:pt x="307492" y="17424"/>
                  </a:lnTo>
                  <a:lnTo>
                    <a:pt x="265950" y="4508"/>
                  </a:lnTo>
                  <a:lnTo>
                    <a:pt x="221373" y="0"/>
                  </a:lnTo>
                  <a:lnTo>
                    <a:pt x="176796" y="4508"/>
                  </a:lnTo>
                  <a:lnTo>
                    <a:pt x="135255" y="17424"/>
                  </a:lnTo>
                  <a:lnTo>
                    <a:pt x="97650" y="37846"/>
                  </a:lnTo>
                  <a:lnTo>
                    <a:pt x="64884" y="64884"/>
                  </a:lnTo>
                  <a:lnTo>
                    <a:pt x="37846" y="97663"/>
                  </a:lnTo>
                  <a:lnTo>
                    <a:pt x="17411" y="135255"/>
                  </a:lnTo>
                  <a:lnTo>
                    <a:pt x="4508" y="176796"/>
                  </a:lnTo>
                  <a:lnTo>
                    <a:pt x="0" y="221373"/>
                  </a:lnTo>
                  <a:lnTo>
                    <a:pt x="4508" y="265963"/>
                  </a:lnTo>
                  <a:lnTo>
                    <a:pt x="17411" y="307492"/>
                  </a:lnTo>
                  <a:lnTo>
                    <a:pt x="37846" y="345097"/>
                  </a:lnTo>
                  <a:lnTo>
                    <a:pt x="64884" y="377875"/>
                  </a:lnTo>
                  <a:lnTo>
                    <a:pt x="97650" y="404914"/>
                  </a:lnTo>
                  <a:lnTo>
                    <a:pt x="135255" y="425335"/>
                  </a:lnTo>
                  <a:lnTo>
                    <a:pt x="176796" y="438251"/>
                  </a:lnTo>
                  <a:lnTo>
                    <a:pt x="221373" y="442747"/>
                  </a:lnTo>
                  <a:lnTo>
                    <a:pt x="264388" y="451472"/>
                  </a:lnTo>
                  <a:lnTo>
                    <a:pt x="299580" y="475234"/>
                  </a:lnTo>
                  <a:lnTo>
                    <a:pt x="323342" y="510425"/>
                  </a:lnTo>
                  <a:lnTo>
                    <a:pt x="332066" y="553440"/>
                  </a:lnTo>
                  <a:lnTo>
                    <a:pt x="323342" y="596455"/>
                  </a:lnTo>
                  <a:lnTo>
                    <a:pt x="299580" y="631647"/>
                  </a:lnTo>
                  <a:lnTo>
                    <a:pt x="264388" y="655408"/>
                  </a:lnTo>
                  <a:lnTo>
                    <a:pt x="221373" y="664121"/>
                  </a:lnTo>
                  <a:lnTo>
                    <a:pt x="178358" y="655408"/>
                  </a:lnTo>
                  <a:lnTo>
                    <a:pt x="143167" y="631647"/>
                  </a:lnTo>
                  <a:lnTo>
                    <a:pt x="119405" y="596455"/>
                  </a:lnTo>
                  <a:lnTo>
                    <a:pt x="106324" y="531926"/>
                  </a:lnTo>
                  <a:lnTo>
                    <a:pt x="94449" y="514337"/>
                  </a:lnTo>
                  <a:lnTo>
                    <a:pt x="55346" y="498094"/>
                  </a:lnTo>
                  <a:lnTo>
                    <a:pt x="16243" y="514337"/>
                  </a:lnTo>
                  <a:lnTo>
                    <a:pt x="0" y="553440"/>
                  </a:lnTo>
                  <a:lnTo>
                    <a:pt x="4508" y="598017"/>
                  </a:lnTo>
                  <a:lnTo>
                    <a:pt x="17411" y="639559"/>
                  </a:lnTo>
                  <a:lnTo>
                    <a:pt x="37846" y="677164"/>
                  </a:lnTo>
                  <a:lnTo>
                    <a:pt x="64884" y="709930"/>
                  </a:lnTo>
                  <a:lnTo>
                    <a:pt x="97650" y="736981"/>
                  </a:lnTo>
                  <a:lnTo>
                    <a:pt x="135255" y="757402"/>
                  </a:lnTo>
                  <a:lnTo>
                    <a:pt x="176796" y="770305"/>
                  </a:lnTo>
                  <a:lnTo>
                    <a:pt x="221373" y="774814"/>
                  </a:lnTo>
                  <a:lnTo>
                    <a:pt x="265950" y="770305"/>
                  </a:lnTo>
                  <a:lnTo>
                    <a:pt x="307492" y="757402"/>
                  </a:lnTo>
                  <a:lnTo>
                    <a:pt x="345097" y="736981"/>
                  </a:lnTo>
                  <a:lnTo>
                    <a:pt x="377863" y="709930"/>
                  </a:lnTo>
                  <a:lnTo>
                    <a:pt x="404914" y="677164"/>
                  </a:lnTo>
                  <a:lnTo>
                    <a:pt x="425335" y="639559"/>
                  </a:lnTo>
                  <a:lnTo>
                    <a:pt x="438251" y="598017"/>
                  </a:lnTo>
                  <a:lnTo>
                    <a:pt x="442747" y="553440"/>
                  </a:lnTo>
                  <a:lnTo>
                    <a:pt x="438251" y="508863"/>
                  </a:lnTo>
                  <a:lnTo>
                    <a:pt x="425335" y="467321"/>
                  </a:lnTo>
                  <a:lnTo>
                    <a:pt x="404914" y="429717"/>
                  </a:lnTo>
                  <a:lnTo>
                    <a:pt x="377863" y="396951"/>
                  </a:lnTo>
                  <a:lnTo>
                    <a:pt x="345097" y="369900"/>
                  </a:lnTo>
                  <a:lnTo>
                    <a:pt x="307492" y="349478"/>
                  </a:lnTo>
                  <a:lnTo>
                    <a:pt x="265950" y="336562"/>
                  </a:lnTo>
                  <a:lnTo>
                    <a:pt x="221373" y="332066"/>
                  </a:lnTo>
                  <a:lnTo>
                    <a:pt x="178358" y="323342"/>
                  </a:lnTo>
                  <a:lnTo>
                    <a:pt x="143167" y="299580"/>
                  </a:lnTo>
                  <a:lnTo>
                    <a:pt x="119405" y="264388"/>
                  </a:lnTo>
                  <a:lnTo>
                    <a:pt x="110693" y="221373"/>
                  </a:lnTo>
                  <a:lnTo>
                    <a:pt x="119405" y="178358"/>
                  </a:lnTo>
                  <a:lnTo>
                    <a:pt x="143167" y="143179"/>
                  </a:lnTo>
                  <a:lnTo>
                    <a:pt x="178358" y="119418"/>
                  </a:lnTo>
                  <a:lnTo>
                    <a:pt x="221373" y="110693"/>
                  </a:lnTo>
                  <a:lnTo>
                    <a:pt x="264388" y="119418"/>
                  </a:lnTo>
                  <a:lnTo>
                    <a:pt x="299580" y="143179"/>
                  </a:lnTo>
                  <a:lnTo>
                    <a:pt x="323342" y="178358"/>
                  </a:lnTo>
                  <a:lnTo>
                    <a:pt x="336423" y="242887"/>
                  </a:lnTo>
                  <a:lnTo>
                    <a:pt x="348297" y="260477"/>
                  </a:lnTo>
                  <a:lnTo>
                    <a:pt x="365899" y="272364"/>
                  </a:lnTo>
                  <a:lnTo>
                    <a:pt x="387400" y="276720"/>
                  </a:lnTo>
                  <a:lnTo>
                    <a:pt x="408914" y="272364"/>
                  </a:lnTo>
                  <a:lnTo>
                    <a:pt x="426504" y="260477"/>
                  </a:lnTo>
                  <a:lnTo>
                    <a:pt x="438391" y="242887"/>
                  </a:lnTo>
                  <a:lnTo>
                    <a:pt x="442747" y="221373"/>
                  </a:lnTo>
                  <a:close/>
                </a:path>
                <a:path w="1439544" h="775335">
                  <a:moveTo>
                    <a:pt x="996188" y="221373"/>
                  </a:moveTo>
                  <a:lnTo>
                    <a:pt x="991679" y="176796"/>
                  </a:lnTo>
                  <a:lnTo>
                    <a:pt x="978776" y="135255"/>
                  </a:lnTo>
                  <a:lnTo>
                    <a:pt x="958342" y="97663"/>
                  </a:lnTo>
                  <a:lnTo>
                    <a:pt x="931303" y="64884"/>
                  </a:lnTo>
                  <a:lnTo>
                    <a:pt x="898525" y="37846"/>
                  </a:lnTo>
                  <a:lnTo>
                    <a:pt x="885494" y="30772"/>
                  </a:lnTo>
                  <a:lnTo>
                    <a:pt x="885494" y="221373"/>
                  </a:lnTo>
                  <a:lnTo>
                    <a:pt x="885494" y="536790"/>
                  </a:lnTo>
                  <a:lnTo>
                    <a:pt x="876198" y="522744"/>
                  </a:lnTo>
                  <a:lnTo>
                    <a:pt x="860679" y="507212"/>
                  </a:lnTo>
                  <a:lnTo>
                    <a:pt x="841070" y="499173"/>
                  </a:lnTo>
                  <a:lnTo>
                    <a:pt x="819835" y="499097"/>
                  </a:lnTo>
                  <a:lnTo>
                    <a:pt x="799452" y="507390"/>
                  </a:lnTo>
                  <a:lnTo>
                    <a:pt x="783894" y="522909"/>
                  </a:lnTo>
                  <a:lnTo>
                    <a:pt x="775817" y="542531"/>
                  </a:lnTo>
                  <a:lnTo>
                    <a:pt x="775716" y="563753"/>
                  </a:lnTo>
                  <a:lnTo>
                    <a:pt x="784110" y="584136"/>
                  </a:lnTo>
                  <a:lnTo>
                    <a:pt x="827989" y="649859"/>
                  </a:lnTo>
                  <a:lnTo>
                    <a:pt x="815644" y="655828"/>
                  </a:lnTo>
                  <a:lnTo>
                    <a:pt x="802614" y="660311"/>
                  </a:lnTo>
                  <a:lnTo>
                    <a:pt x="788987" y="663143"/>
                  </a:lnTo>
                  <a:lnTo>
                    <a:pt x="774814" y="664121"/>
                  </a:lnTo>
                  <a:lnTo>
                    <a:pt x="731799" y="655408"/>
                  </a:lnTo>
                  <a:lnTo>
                    <a:pt x="696607" y="631647"/>
                  </a:lnTo>
                  <a:lnTo>
                    <a:pt x="672846" y="596455"/>
                  </a:lnTo>
                  <a:lnTo>
                    <a:pt x="664121" y="553440"/>
                  </a:lnTo>
                  <a:lnTo>
                    <a:pt x="664121" y="221373"/>
                  </a:lnTo>
                  <a:lnTo>
                    <a:pt x="672846" y="178358"/>
                  </a:lnTo>
                  <a:lnTo>
                    <a:pt x="696607" y="143179"/>
                  </a:lnTo>
                  <a:lnTo>
                    <a:pt x="731799" y="119418"/>
                  </a:lnTo>
                  <a:lnTo>
                    <a:pt x="774814" y="110693"/>
                  </a:lnTo>
                  <a:lnTo>
                    <a:pt x="817829" y="119418"/>
                  </a:lnTo>
                  <a:lnTo>
                    <a:pt x="853020" y="143179"/>
                  </a:lnTo>
                  <a:lnTo>
                    <a:pt x="876769" y="178358"/>
                  </a:lnTo>
                  <a:lnTo>
                    <a:pt x="885494" y="221373"/>
                  </a:lnTo>
                  <a:lnTo>
                    <a:pt x="885494" y="30772"/>
                  </a:lnTo>
                  <a:lnTo>
                    <a:pt x="860933" y="17424"/>
                  </a:lnTo>
                  <a:lnTo>
                    <a:pt x="819391" y="4508"/>
                  </a:lnTo>
                  <a:lnTo>
                    <a:pt x="774814" y="0"/>
                  </a:lnTo>
                  <a:lnTo>
                    <a:pt x="730224" y="4508"/>
                  </a:lnTo>
                  <a:lnTo>
                    <a:pt x="688695" y="17424"/>
                  </a:lnTo>
                  <a:lnTo>
                    <a:pt x="651090" y="37846"/>
                  </a:lnTo>
                  <a:lnTo>
                    <a:pt x="618324" y="64884"/>
                  </a:lnTo>
                  <a:lnTo>
                    <a:pt x="591273" y="97663"/>
                  </a:lnTo>
                  <a:lnTo>
                    <a:pt x="570852" y="135255"/>
                  </a:lnTo>
                  <a:lnTo>
                    <a:pt x="557936" y="176796"/>
                  </a:lnTo>
                  <a:lnTo>
                    <a:pt x="553440" y="221373"/>
                  </a:lnTo>
                  <a:lnTo>
                    <a:pt x="553440" y="553440"/>
                  </a:lnTo>
                  <a:lnTo>
                    <a:pt x="557936" y="598017"/>
                  </a:lnTo>
                  <a:lnTo>
                    <a:pt x="570852" y="639559"/>
                  </a:lnTo>
                  <a:lnTo>
                    <a:pt x="591273" y="677164"/>
                  </a:lnTo>
                  <a:lnTo>
                    <a:pt x="618324" y="709930"/>
                  </a:lnTo>
                  <a:lnTo>
                    <a:pt x="651090" y="736981"/>
                  </a:lnTo>
                  <a:lnTo>
                    <a:pt x="688695" y="757402"/>
                  </a:lnTo>
                  <a:lnTo>
                    <a:pt x="730224" y="770305"/>
                  </a:lnTo>
                  <a:lnTo>
                    <a:pt x="774814" y="774814"/>
                  </a:lnTo>
                  <a:lnTo>
                    <a:pt x="805789" y="772566"/>
                  </a:lnTo>
                  <a:lnTo>
                    <a:pt x="835342" y="766089"/>
                  </a:lnTo>
                  <a:lnTo>
                    <a:pt x="863269" y="755751"/>
                  </a:lnTo>
                  <a:lnTo>
                    <a:pt x="889393" y="741946"/>
                  </a:lnTo>
                  <a:lnTo>
                    <a:pt x="894791" y="750163"/>
                  </a:lnTo>
                  <a:lnTo>
                    <a:pt x="903935" y="760768"/>
                  </a:lnTo>
                  <a:lnTo>
                    <a:pt x="915060" y="768489"/>
                  </a:lnTo>
                  <a:lnTo>
                    <a:pt x="927569" y="773214"/>
                  </a:lnTo>
                  <a:lnTo>
                    <a:pt x="940841" y="774814"/>
                  </a:lnTo>
                  <a:lnTo>
                    <a:pt x="948766" y="774242"/>
                  </a:lnTo>
                  <a:lnTo>
                    <a:pt x="987094" y="749998"/>
                  </a:lnTo>
                  <a:lnTo>
                    <a:pt x="995286" y="709155"/>
                  </a:lnTo>
                  <a:lnTo>
                    <a:pt x="986891" y="688771"/>
                  </a:lnTo>
                  <a:lnTo>
                    <a:pt x="970394" y="664121"/>
                  </a:lnTo>
                  <a:lnTo>
                    <a:pt x="967651" y="660019"/>
                  </a:lnTo>
                  <a:lnTo>
                    <a:pt x="979500" y="635431"/>
                  </a:lnTo>
                  <a:lnTo>
                    <a:pt x="988479" y="609409"/>
                  </a:lnTo>
                  <a:lnTo>
                    <a:pt x="994194" y="582041"/>
                  </a:lnTo>
                  <a:lnTo>
                    <a:pt x="996188" y="553440"/>
                  </a:lnTo>
                  <a:lnTo>
                    <a:pt x="996188" y="536790"/>
                  </a:lnTo>
                  <a:lnTo>
                    <a:pt x="996188" y="221373"/>
                  </a:lnTo>
                  <a:close/>
                </a:path>
                <a:path w="1439544" h="775335">
                  <a:moveTo>
                    <a:pt x="1438935" y="719467"/>
                  </a:moveTo>
                  <a:lnTo>
                    <a:pt x="1434566" y="697966"/>
                  </a:lnTo>
                  <a:lnTo>
                    <a:pt x="1422692" y="680364"/>
                  </a:lnTo>
                  <a:lnTo>
                    <a:pt x="1405089" y="668489"/>
                  </a:lnTo>
                  <a:lnTo>
                    <a:pt x="1383588" y="664121"/>
                  </a:lnTo>
                  <a:lnTo>
                    <a:pt x="1217561" y="664121"/>
                  </a:lnTo>
                  <a:lnTo>
                    <a:pt x="1217561" y="55346"/>
                  </a:lnTo>
                  <a:lnTo>
                    <a:pt x="1213192" y="33845"/>
                  </a:lnTo>
                  <a:lnTo>
                    <a:pt x="1201318" y="16243"/>
                  </a:lnTo>
                  <a:lnTo>
                    <a:pt x="1183716" y="4368"/>
                  </a:lnTo>
                  <a:lnTo>
                    <a:pt x="1162215" y="0"/>
                  </a:lnTo>
                  <a:lnTo>
                    <a:pt x="1140701" y="4368"/>
                  </a:lnTo>
                  <a:lnTo>
                    <a:pt x="1123111" y="16243"/>
                  </a:lnTo>
                  <a:lnTo>
                    <a:pt x="1111237" y="33845"/>
                  </a:lnTo>
                  <a:lnTo>
                    <a:pt x="1106868" y="55346"/>
                  </a:lnTo>
                  <a:lnTo>
                    <a:pt x="1106868" y="719467"/>
                  </a:lnTo>
                  <a:lnTo>
                    <a:pt x="1111237" y="740981"/>
                  </a:lnTo>
                  <a:lnTo>
                    <a:pt x="1123111" y="758571"/>
                  </a:lnTo>
                  <a:lnTo>
                    <a:pt x="1140701" y="770458"/>
                  </a:lnTo>
                  <a:lnTo>
                    <a:pt x="1162215" y="774814"/>
                  </a:lnTo>
                  <a:lnTo>
                    <a:pt x="1383588" y="774814"/>
                  </a:lnTo>
                  <a:lnTo>
                    <a:pt x="1405089" y="770458"/>
                  </a:lnTo>
                  <a:lnTo>
                    <a:pt x="1422692" y="758571"/>
                  </a:lnTo>
                  <a:lnTo>
                    <a:pt x="1434566" y="740981"/>
                  </a:lnTo>
                  <a:lnTo>
                    <a:pt x="1438935" y="7194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4000" y="4154442"/>
            <a:ext cx="10810859" cy="316229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6717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290" dirty="0"/>
              <a:t>SQL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5130477" y="7164341"/>
            <a:ext cx="977455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140" dirty="0">
                <a:solidFill>
                  <a:schemeClr val="tx1"/>
                </a:solidFill>
                <a:latin typeface="Trebuchet MS"/>
                <a:cs typeface="Trebuchet MS"/>
              </a:rPr>
              <a:t>Display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65" dirty="0">
                <a:solidFill>
                  <a:schemeClr val="tx1"/>
                </a:solidFill>
                <a:latin typeface="Trebuchet MS"/>
                <a:cs typeface="Trebuchet MS"/>
              </a:rPr>
              <a:t>total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215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z="20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270" dirty="0">
                <a:solidFill>
                  <a:schemeClr val="tx1"/>
                </a:solidFill>
                <a:latin typeface="Trebuchet MS"/>
                <a:cs typeface="Trebuchet MS"/>
              </a:rPr>
              <a:t>mass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65" dirty="0">
                <a:solidFill>
                  <a:schemeClr val="tx1"/>
                </a:solidFill>
                <a:latin typeface="Trebuchet MS"/>
                <a:cs typeface="Trebuchet MS"/>
              </a:rPr>
              <a:t>carried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80" dirty="0">
                <a:solidFill>
                  <a:schemeClr val="tx1"/>
                </a:solidFill>
                <a:latin typeface="Trebuchet MS"/>
                <a:cs typeface="Trebuchet MS"/>
              </a:rPr>
              <a:t>by</a:t>
            </a:r>
            <a:r>
              <a:rPr sz="20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80" dirty="0">
                <a:solidFill>
                  <a:schemeClr val="tx1"/>
                </a:solidFill>
                <a:latin typeface="Trebuchet MS"/>
                <a:cs typeface="Trebuchet MS"/>
              </a:rPr>
              <a:t>boosters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200" dirty="0">
                <a:solidFill>
                  <a:schemeClr val="tx1"/>
                </a:solidFill>
                <a:latin typeface="Trebuchet MS"/>
                <a:cs typeface="Trebuchet MS"/>
              </a:rPr>
              <a:t>launched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80" dirty="0">
                <a:solidFill>
                  <a:schemeClr val="tx1"/>
                </a:solidFill>
                <a:latin typeface="Trebuchet MS"/>
                <a:cs typeface="Trebuchet MS"/>
              </a:rPr>
              <a:t>by</a:t>
            </a:r>
            <a:r>
              <a:rPr sz="20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14" dirty="0">
                <a:solidFill>
                  <a:schemeClr val="tx1"/>
                </a:solidFill>
                <a:latin typeface="Trebuchet MS"/>
                <a:cs typeface="Trebuchet MS"/>
              </a:rPr>
              <a:t>NASA</a:t>
            </a:r>
            <a:r>
              <a:rPr sz="20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85" dirty="0">
                <a:solidFill>
                  <a:schemeClr val="tx1"/>
                </a:solidFill>
                <a:latin typeface="Trebuchet MS"/>
                <a:cs typeface="Trebuchet MS"/>
              </a:rPr>
              <a:t>(CRS)</a:t>
            </a:r>
            <a:endParaRPr sz="20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047310" y="710312"/>
            <a:ext cx="3209925" cy="3209925"/>
            <a:chOff x="14047310" y="710312"/>
            <a:chExt cx="3209925" cy="3209925"/>
          </a:xfrm>
        </p:grpSpPr>
        <p:sp>
          <p:nvSpPr>
            <p:cNvPr id="4" name="object 4"/>
            <p:cNvSpPr/>
            <p:nvPr/>
          </p:nvSpPr>
          <p:spPr>
            <a:xfrm>
              <a:off x="14047310" y="987029"/>
              <a:ext cx="1882139" cy="2047875"/>
            </a:xfrm>
            <a:custGeom>
              <a:avLst/>
              <a:gdLst/>
              <a:ahLst/>
              <a:cxnLst/>
              <a:rect l="l" t="t" r="r" b="b"/>
              <a:pathLst>
                <a:path w="1882140" h="2047875">
                  <a:moveTo>
                    <a:pt x="989522" y="2047336"/>
                  </a:moveTo>
                  <a:lnTo>
                    <a:pt x="870610" y="2046948"/>
                  </a:lnTo>
                  <a:lnTo>
                    <a:pt x="801786" y="2044707"/>
                  </a:lnTo>
                  <a:lnTo>
                    <a:pt x="734547" y="2041037"/>
                  </a:lnTo>
                  <a:lnTo>
                    <a:pt x="669075" y="2035992"/>
                  </a:lnTo>
                  <a:lnTo>
                    <a:pt x="605553" y="2029626"/>
                  </a:lnTo>
                  <a:lnTo>
                    <a:pt x="544161" y="2021991"/>
                  </a:lnTo>
                  <a:lnTo>
                    <a:pt x="485083" y="2013141"/>
                  </a:lnTo>
                  <a:lnTo>
                    <a:pt x="428498" y="2003130"/>
                  </a:lnTo>
                  <a:lnTo>
                    <a:pt x="374589" y="1992011"/>
                  </a:lnTo>
                  <a:lnTo>
                    <a:pt x="323539" y="1979838"/>
                  </a:lnTo>
                  <a:lnTo>
                    <a:pt x="275528" y="1966664"/>
                  </a:lnTo>
                  <a:lnTo>
                    <a:pt x="230738" y="1952543"/>
                  </a:lnTo>
                  <a:lnTo>
                    <a:pt x="189351" y="1937528"/>
                  </a:lnTo>
                  <a:lnTo>
                    <a:pt x="151549" y="1921672"/>
                  </a:lnTo>
                  <a:lnTo>
                    <a:pt x="87427" y="1887653"/>
                  </a:lnTo>
                  <a:lnTo>
                    <a:pt x="39826" y="1850915"/>
                  </a:lnTo>
                  <a:lnTo>
                    <a:pt x="10198" y="1811885"/>
                  </a:lnTo>
                  <a:lnTo>
                    <a:pt x="0" y="1770990"/>
                  </a:lnTo>
                  <a:lnTo>
                    <a:pt x="0" y="0"/>
                  </a:lnTo>
                  <a:lnTo>
                    <a:pt x="1881677" y="0"/>
                  </a:lnTo>
                  <a:lnTo>
                    <a:pt x="1881677" y="997908"/>
                  </a:lnTo>
                  <a:lnTo>
                    <a:pt x="1222525" y="2035598"/>
                  </a:lnTo>
                  <a:lnTo>
                    <a:pt x="1177535" y="2039124"/>
                  </a:lnTo>
                  <a:lnTo>
                    <a:pt x="1085006" y="2044492"/>
                  </a:lnTo>
                  <a:lnTo>
                    <a:pt x="989522" y="2047336"/>
                  </a:lnTo>
                  <a:close/>
                </a:path>
              </a:pathLst>
            </a:custGeom>
            <a:solidFill>
              <a:srgbClr val="4083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7310" y="710312"/>
              <a:ext cx="1882139" cy="553720"/>
            </a:xfrm>
            <a:custGeom>
              <a:avLst/>
              <a:gdLst/>
              <a:ahLst/>
              <a:cxnLst/>
              <a:rect l="l" t="t" r="r" b="b"/>
              <a:pathLst>
                <a:path w="1882140" h="553719">
                  <a:moveTo>
                    <a:pt x="940838" y="553434"/>
                  </a:moveTo>
                  <a:lnTo>
                    <a:pt x="870637" y="552675"/>
                  </a:lnTo>
                  <a:lnTo>
                    <a:pt x="801834" y="550434"/>
                  </a:lnTo>
                  <a:lnTo>
                    <a:pt x="734613" y="546764"/>
                  </a:lnTo>
                  <a:lnTo>
                    <a:pt x="669154" y="541719"/>
                  </a:lnTo>
                  <a:lnTo>
                    <a:pt x="605641" y="535353"/>
                  </a:lnTo>
                  <a:lnTo>
                    <a:pt x="544255" y="527718"/>
                  </a:lnTo>
                  <a:lnTo>
                    <a:pt x="485179" y="518868"/>
                  </a:lnTo>
                  <a:lnTo>
                    <a:pt x="428593" y="508857"/>
                  </a:lnTo>
                  <a:lnTo>
                    <a:pt x="374682" y="497739"/>
                  </a:lnTo>
                  <a:lnTo>
                    <a:pt x="323626" y="485565"/>
                  </a:lnTo>
                  <a:lnTo>
                    <a:pt x="275609" y="472392"/>
                  </a:lnTo>
                  <a:lnTo>
                    <a:pt x="230811" y="458270"/>
                  </a:lnTo>
                  <a:lnTo>
                    <a:pt x="189415" y="443255"/>
                  </a:lnTo>
                  <a:lnTo>
                    <a:pt x="151604" y="427399"/>
                  </a:lnTo>
                  <a:lnTo>
                    <a:pt x="87462" y="393381"/>
                  </a:lnTo>
                  <a:lnTo>
                    <a:pt x="39843" y="356642"/>
                  </a:lnTo>
                  <a:lnTo>
                    <a:pt x="10203" y="317612"/>
                  </a:lnTo>
                  <a:lnTo>
                    <a:pt x="0" y="276717"/>
                  </a:lnTo>
                  <a:lnTo>
                    <a:pt x="2581" y="256063"/>
                  </a:lnTo>
                  <a:lnTo>
                    <a:pt x="22685" y="216047"/>
                  </a:lnTo>
                  <a:lnTo>
                    <a:pt x="61496" y="178109"/>
                  </a:lnTo>
                  <a:lnTo>
                    <a:pt x="117559" y="142677"/>
                  </a:lnTo>
                  <a:lnTo>
                    <a:pt x="189415" y="110178"/>
                  </a:lnTo>
                  <a:lnTo>
                    <a:pt x="230811" y="95163"/>
                  </a:lnTo>
                  <a:lnTo>
                    <a:pt x="275609" y="81042"/>
                  </a:lnTo>
                  <a:lnTo>
                    <a:pt x="323626" y="67868"/>
                  </a:lnTo>
                  <a:lnTo>
                    <a:pt x="374682" y="55695"/>
                  </a:lnTo>
                  <a:lnTo>
                    <a:pt x="428593" y="44576"/>
                  </a:lnTo>
                  <a:lnTo>
                    <a:pt x="485179" y="34565"/>
                  </a:lnTo>
                  <a:lnTo>
                    <a:pt x="544255" y="25716"/>
                  </a:lnTo>
                  <a:lnTo>
                    <a:pt x="605641" y="18081"/>
                  </a:lnTo>
                  <a:lnTo>
                    <a:pt x="669154" y="11714"/>
                  </a:lnTo>
                  <a:lnTo>
                    <a:pt x="734613" y="6669"/>
                  </a:lnTo>
                  <a:lnTo>
                    <a:pt x="801834" y="2999"/>
                  </a:lnTo>
                  <a:lnTo>
                    <a:pt x="870637" y="758"/>
                  </a:lnTo>
                  <a:lnTo>
                    <a:pt x="940838" y="0"/>
                  </a:lnTo>
                  <a:lnTo>
                    <a:pt x="1011066" y="758"/>
                  </a:lnTo>
                  <a:lnTo>
                    <a:pt x="1079890" y="2999"/>
                  </a:lnTo>
                  <a:lnTo>
                    <a:pt x="1147129" y="6669"/>
                  </a:lnTo>
                  <a:lnTo>
                    <a:pt x="1212600" y="11714"/>
                  </a:lnTo>
                  <a:lnTo>
                    <a:pt x="1276123" y="18081"/>
                  </a:lnTo>
                  <a:lnTo>
                    <a:pt x="1337514" y="25716"/>
                  </a:lnTo>
                  <a:lnTo>
                    <a:pt x="1396593" y="34565"/>
                  </a:lnTo>
                  <a:lnTo>
                    <a:pt x="1453178" y="44576"/>
                  </a:lnTo>
                  <a:lnTo>
                    <a:pt x="1507086" y="55695"/>
                  </a:lnTo>
                  <a:lnTo>
                    <a:pt x="1558137" y="67868"/>
                  </a:lnTo>
                  <a:lnTo>
                    <a:pt x="1606148" y="81042"/>
                  </a:lnTo>
                  <a:lnTo>
                    <a:pt x="1650938" y="95163"/>
                  </a:lnTo>
                  <a:lnTo>
                    <a:pt x="1692325" y="110178"/>
                  </a:lnTo>
                  <a:lnTo>
                    <a:pt x="1730126" y="126034"/>
                  </a:lnTo>
                  <a:lnTo>
                    <a:pt x="1794249" y="160053"/>
                  </a:lnTo>
                  <a:lnTo>
                    <a:pt x="1841850" y="196791"/>
                  </a:lnTo>
                  <a:lnTo>
                    <a:pt x="1871478" y="235822"/>
                  </a:lnTo>
                  <a:lnTo>
                    <a:pt x="1881677" y="276717"/>
                  </a:lnTo>
                  <a:lnTo>
                    <a:pt x="1879097" y="297371"/>
                  </a:lnTo>
                  <a:lnTo>
                    <a:pt x="1859002" y="337387"/>
                  </a:lnTo>
                  <a:lnTo>
                    <a:pt x="1820205" y="375325"/>
                  </a:lnTo>
                  <a:lnTo>
                    <a:pt x="1764162" y="410757"/>
                  </a:lnTo>
                  <a:lnTo>
                    <a:pt x="1692325" y="443255"/>
                  </a:lnTo>
                  <a:lnTo>
                    <a:pt x="1650938" y="458270"/>
                  </a:lnTo>
                  <a:lnTo>
                    <a:pt x="1606148" y="472392"/>
                  </a:lnTo>
                  <a:lnTo>
                    <a:pt x="1558137" y="485565"/>
                  </a:lnTo>
                  <a:lnTo>
                    <a:pt x="1507086" y="497739"/>
                  </a:lnTo>
                  <a:lnTo>
                    <a:pt x="1453178" y="508857"/>
                  </a:lnTo>
                  <a:lnTo>
                    <a:pt x="1396593" y="518868"/>
                  </a:lnTo>
                  <a:lnTo>
                    <a:pt x="1337514" y="527718"/>
                  </a:lnTo>
                  <a:lnTo>
                    <a:pt x="1276123" y="535353"/>
                  </a:lnTo>
                  <a:lnTo>
                    <a:pt x="1212600" y="541719"/>
                  </a:lnTo>
                  <a:lnTo>
                    <a:pt x="1147129" y="546764"/>
                  </a:lnTo>
                  <a:lnTo>
                    <a:pt x="1079890" y="550434"/>
                  </a:lnTo>
                  <a:lnTo>
                    <a:pt x="1011066" y="552675"/>
                  </a:lnTo>
                  <a:lnTo>
                    <a:pt x="940838" y="55343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47306" y="1429778"/>
              <a:ext cx="1882139" cy="1162685"/>
            </a:xfrm>
            <a:custGeom>
              <a:avLst/>
              <a:gdLst/>
              <a:ahLst/>
              <a:cxnLst/>
              <a:rect l="l" t="t" r="r" b="b"/>
              <a:pathLst>
                <a:path w="1882140" h="1162685">
                  <a:moveTo>
                    <a:pt x="1411909" y="903871"/>
                  </a:moveTo>
                  <a:lnTo>
                    <a:pt x="1364957" y="911402"/>
                  </a:lnTo>
                  <a:lnTo>
                    <a:pt x="1266380" y="924026"/>
                  </a:lnTo>
                  <a:lnTo>
                    <a:pt x="1162278" y="933259"/>
                  </a:lnTo>
                  <a:lnTo>
                    <a:pt x="1053477" y="938923"/>
                  </a:lnTo>
                  <a:lnTo>
                    <a:pt x="940841" y="940841"/>
                  </a:lnTo>
                  <a:lnTo>
                    <a:pt x="870610" y="940079"/>
                  </a:lnTo>
                  <a:lnTo>
                    <a:pt x="801789" y="937844"/>
                  </a:lnTo>
                  <a:lnTo>
                    <a:pt x="734542" y="934173"/>
                  </a:lnTo>
                  <a:lnTo>
                    <a:pt x="669074" y="929132"/>
                  </a:lnTo>
                  <a:lnTo>
                    <a:pt x="605548" y="922756"/>
                  </a:lnTo>
                  <a:lnTo>
                    <a:pt x="544156" y="915123"/>
                  </a:lnTo>
                  <a:lnTo>
                    <a:pt x="485076" y="906272"/>
                  </a:lnTo>
                  <a:lnTo>
                    <a:pt x="428498" y="896264"/>
                  </a:lnTo>
                  <a:lnTo>
                    <a:pt x="374586" y="885151"/>
                  </a:lnTo>
                  <a:lnTo>
                    <a:pt x="323532" y="872972"/>
                  </a:lnTo>
                  <a:lnTo>
                    <a:pt x="275526" y="859802"/>
                  </a:lnTo>
                  <a:lnTo>
                    <a:pt x="230733" y="845680"/>
                  </a:lnTo>
                  <a:lnTo>
                    <a:pt x="189344" y="830668"/>
                  </a:lnTo>
                  <a:lnTo>
                    <a:pt x="151549" y="814806"/>
                  </a:lnTo>
                  <a:lnTo>
                    <a:pt x="87426" y="780796"/>
                  </a:lnTo>
                  <a:lnTo>
                    <a:pt x="39827" y="744054"/>
                  </a:lnTo>
                  <a:lnTo>
                    <a:pt x="10198" y="705027"/>
                  </a:lnTo>
                  <a:lnTo>
                    <a:pt x="0" y="664121"/>
                  </a:lnTo>
                  <a:lnTo>
                    <a:pt x="0" y="885494"/>
                  </a:lnTo>
                  <a:lnTo>
                    <a:pt x="10198" y="926401"/>
                  </a:lnTo>
                  <a:lnTo>
                    <a:pt x="39827" y="965428"/>
                  </a:lnTo>
                  <a:lnTo>
                    <a:pt x="87426" y="1002169"/>
                  </a:lnTo>
                  <a:lnTo>
                    <a:pt x="151549" y="1036180"/>
                  </a:lnTo>
                  <a:lnTo>
                    <a:pt x="189344" y="1052042"/>
                  </a:lnTo>
                  <a:lnTo>
                    <a:pt x="230733" y="1067054"/>
                  </a:lnTo>
                  <a:lnTo>
                    <a:pt x="275526" y="1081176"/>
                  </a:lnTo>
                  <a:lnTo>
                    <a:pt x="323532" y="1094346"/>
                  </a:lnTo>
                  <a:lnTo>
                    <a:pt x="374586" y="1106525"/>
                  </a:lnTo>
                  <a:lnTo>
                    <a:pt x="428498" y="1117638"/>
                  </a:lnTo>
                  <a:lnTo>
                    <a:pt x="485076" y="1127645"/>
                  </a:lnTo>
                  <a:lnTo>
                    <a:pt x="544156" y="1136497"/>
                  </a:lnTo>
                  <a:lnTo>
                    <a:pt x="605548" y="1144130"/>
                  </a:lnTo>
                  <a:lnTo>
                    <a:pt x="669074" y="1150505"/>
                  </a:lnTo>
                  <a:lnTo>
                    <a:pt x="734542" y="1155547"/>
                  </a:lnTo>
                  <a:lnTo>
                    <a:pt x="801789" y="1159217"/>
                  </a:lnTo>
                  <a:lnTo>
                    <a:pt x="870610" y="1161453"/>
                  </a:lnTo>
                  <a:lnTo>
                    <a:pt x="940841" y="1162215"/>
                  </a:lnTo>
                  <a:lnTo>
                    <a:pt x="991920" y="1161808"/>
                  </a:lnTo>
                  <a:lnTo>
                    <a:pt x="1091869" y="1158659"/>
                  </a:lnTo>
                  <a:lnTo>
                    <a:pt x="1188491" y="1152588"/>
                  </a:lnTo>
                  <a:lnTo>
                    <a:pt x="1281328" y="1143838"/>
                  </a:lnTo>
                  <a:lnTo>
                    <a:pt x="1411909" y="903871"/>
                  </a:lnTo>
                  <a:close/>
                </a:path>
                <a:path w="1882140" h="1162685">
                  <a:moveTo>
                    <a:pt x="1881670" y="0"/>
                  </a:moveTo>
                  <a:lnTo>
                    <a:pt x="1871472" y="40894"/>
                  </a:lnTo>
                  <a:lnTo>
                    <a:pt x="1841842" y="79933"/>
                  </a:lnTo>
                  <a:lnTo>
                    <a:pt x="1794243" y="116674"/>
                  </a:lnTo>
                  <a:lnTo>
                    <a:pt x="1730121" y="150685"/>
                  </a:lnTo>
                  <a:lnTo>
                    <a:pt x="1692325" y="166547"/>
                  </a:lnTo>
                  <a:lnTo>
                    <a:pt x="1650936" y="181559"/>
                  </a:lnTo>
                  <a:lnTo>
                    <a:pt x="1606143" y="195681"/>
                  </a:lnTo>
                  <a:lnTo>
                    <a:pt x="1558137" y="208851"/>
                  </a:lnTo>
                  <a:lnTo>
                    <a:pt x="1507083" y="221030"/>
                  </a:lnTo>
                  <a:lnTo>
                    <a:pt x="1453172" y="232143"/>
                  </a:lnTo>
                  <a:lnTo>
                    <a:pt x="1396593" y="242150"/>
                  </a:lnTo>
                  <a:lnTo>
                    <a:pt x="1337513" y="251002"/>
                  </a:lnTo>
                  <a:lnTo>
                    <a:pt x="1276121" y="258635"/>
                  </a:lnTo>
                  <a:lnTo>
                    <a:pt x="1212596" y="265010"/>
                  </a:lnTo>
                  <a:lnTo>
                    <a:pt x="1147127" y="270052"/>
                  </a:lnTo>
                  <a:lnTo>
                    <a:pt x="1079893" y="273723"/>
                  </a:lnTo>
                  <a:lnTo>
                    <a:pt x="1011059" y="275958"/>
                  </a:lnTo>
                  <a:lnTo>
                    <a:pt x="940841" y="276720"/>
                  </a:lnTo>
                  <a:lnTo>
                    <a:pt x="870635" y="275958"/>
                  </a:lnTo>
                  <a:lnTo>
                    <a:pt x="801827" y="273723"/>
                  </a:lnTo>
                  <a:lnTo>
                    <a:pt x="734606" y="270052"/>
                  </a:lnTo>
                  <a:lnTo>
                    <a:pt x="669150" y="265010"/>
                  </a:lnTo>
                  <a:lnTo>
                    <a:pt x="605637" y="258635"/>
                  </a:lnTo>
                  <a:lnTo>
                    <a:pt x="544258" y="251002"/>
                  </a:lnTo>
                  <a:lnTo>
                    <a:pt x="485178" y="242150"/>
                  </a:lnTo>
                  <a:lnTo>
                    <a:pt x="428586" y="232143"/>
                  </a:lnTo>
                  <a:lnTo>
                    <a:pt x="374675" y="221030"/>
                  </a:lnTo>
                  <a:lnTo>
                    <a:pt x="323621" y="208851"/>
                  </a:lnTo>
                  <a:lnTo>
                    <a:pt x="275602" y="195681"/>
                  </a:lnTo>
                  <a:lnTo>
                    <a:pt x="230809" y="181559"/>
                  </a:lnTo>
                  <a:lnTo>
                    <a:pt x="189407" y="166547"/>
                  </a:lnTo>
                  <a:lnTo>
                    <a:pt x="151599" y="150685"/>
                  </a:lnTo>
                  <a:lnTo>
                    <a:pt x="87464" y="116674"/>
                  </a:lnTo>
                  <a:lnTo>
                    <a:pt x="39839" y="79933"/>
                  </a:lnTo>
                  <a:lnTo>
                    <a:pt x="10198" y="40894"/>
                  </a:lnTo>
                  <a:lnTo>
                    <a:pt x="0" y="0"/>
                  </a:lnTo>
                  <a:lnTo>
                    <a:pt x="0" y="221373"/>
                  </a:lnTo>
                  <a:lnTo>
                    <a:pt x="10198" y="262267"/>
                  </a:lnTo>
                  <a:lnTo>
                    <a:pt x="39839" y="301307"/>
                  </a:lnTo>
                  <a:lnTo>
                    <a:pt x="87464" y="338048"/>
                  </a:lnTo>
                  <a:lnTo>
                    <a:pt x="151599" y="372059"/>
                  </a:lnTo>
                  <a:lnTo>
                    <a:pt x="189407" y="387921"/>
                  </a:lnTo>
                  <a:lnTo>
                    <a:pt x="230809" y="402932"/>
                  </a:lnTo>
                  <a:lnTo>
                    <a:pt x="275602" y="417055"/>
                  </a:lnTo>
                  <a:lnTo>
                    <a:pt x="323621" y="430225"/>
                  </a:lnTo>
                  <a:lnTo>
                    <a:pt x="374675" y="442404"/>
                  </a:lnTo>
                  <a:lnTo>
                    <a:pt x="428586" y="453517"/>
                  </a:lnTo>
                  <a:lnTo>
                    <a:pt x="485178" y="463524"/>
                  </a:lnTo>
                  <a:lnTo>
                    <a:pt x="544258" y="472376"/>
                  </a:lnTo>
                  <a:lnTo>
                    <a:pt x="605637" y="480009"/>
                  </a:lnTo>
                  <a:lnTo>
                    <a:pt x="669150" y="486384"/>
                  </a:lnTo>
                  <a:lnTo>
                    <a:pt x="734606" y="491426"/>
                  </a:lnTo>
                  <a:lnTo>
                    <a:pt x="801827" y="495096"/>
                  </a:lnTo>
                  <a:lnTo>
                    <a:pt x="870635" y="497332"/>
                  </a:lnTo>
                  <a:lnTo>
                    <a:pt x="940841" y="498094"/>
                  </a:lnTo>
                  <a:lnTo>
                    <a:pt x="1011059" y="497332"/>
                  </a:lnTo>
                  <a:lnTo>
                    <a:pt x="1079893" y="495096"/>
                  </a:lnTo>
                  <a:lnTo>
                    <a:pt x="1147127" y="491426"/>
                  </a:lnTo>
                  <a:lnTo>
                    <a:pt x="1212596" y="486384"/>
                  </a:lnTo>
                  <a:lnTo>
                    <a:pt x="1276121" y="480009"/>
                  </a:lnTo>
                  <a:lnTo>
                    <a:pt x="1337513" y="472376"/>
                  </a:lnTo>
                  <a:lnTo>
                    <a:pt x="1396593" y="463524"/>
                  </a:lnTo>
                  <a:lnTo>
                    <a:pt x="1453172" y="453517"/>
                  </a:lnTo>
                  <a:lnTo>
                    <a:pt x="1507083" y="442404"/>
                  </a:lnTo>
                  <a:lnTo>
                    <a:pt x="1558137" y="430225"/>
                  </a:lnTo>
                  <a:lnTo>
                    <a:pt x="1606143" y="417055"/>
                  </a:lnTo>
                  <a:lnTo>
                    <a:pt x="1650936" y="402932"/>
                  </a:lnTo>
                  <a:lnTo>
                    <a:pt x="1692325" y="387921"/>
                  </a:lnTo>
                  <a:lnTo>
                    <a:pt x="1730121" y="372059"/>
                  </a:lnTo>
                  <a:lnTo>
                    <a:pt x="1794243" y="338048"/>
                  </a:lnTo>
                  <a:lnTo>
                    <a:pt x="1841842" y="301307"/>
                  </a:lnTo>
                  <a:lnTo>
                    <a:pt x="1871472" y="262267"/>
                  </a:lnTo>
                  <a:lnTo>
                    <a:pt x="1881670" y="221373"/>
                  </a:lnTo>
                  <a:lnTo>
                    <a:pt x="1881670" y="0"/>
                  </a:lnTo>
                  <a:close/>
                </a:path>
              </a:pathLst>
            </a:custGeom>
            <a:solidFill>
              <a:srgbClr val="6DDF8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64865" y="1927868"/>
              <a:ext cx="1992630" cy="1992630"/>
            </a:xfrm>
            <a:custGeom>
              <a:avLst/>
              <a:gdLst/>
              <a:ahLst/>
              <a:cxnLst/>
              <a:rect l="l" t="t" r="r" b="b"/>
              <a:pathLst>
                <a:path w="1992630" h="1992629">
                  <a:moveTo>
                    <a:pt x="996182" y="1992364"/>
                  </a:moveTo>
                  <a:lnTo>
                    <a:pt x="947914" y="1991215"/>
                  </a:lnTo>
                  <a:lnTo>
                    <a:pt x="900240" y="1987804"/>
                  </a:lnTo>
                  <a:lnTo>
                    <a:pt x="853211" y="1982182"/>
                  </a:lnTo>
                  <a:lnTo>
                    <a:pt x="806880" y="1974402"/>
                  </a:lnTo>
                  <a:lnTo>
                    <a:pt x="761298" y="1964515"/>
                  </a:lnTo>
                  <a:lnTo>
                    <a:pt x="716517" y="1952575"/>
                  </a:lnTo>
                  <a:lnTo>
                    <a:pt x="672591" y="1938633"/>
                  </a:lnTo>
                  <a:lnTo>
                    <a:pt x="629570" y="1922741"/>
                  </a:lnTo>
                  <a:lnTo>
                    <a:pt x="587508" y="1904952"/>
                  </a:lnTo>
                  <a:lnTo>
                    <a:pt x="546456" y="1885318"/>
                  </a:lnTo>
                  <a:lnTo>
                    <a:pt x="506467" y="1863891"/>
                  </a:lnTo>
                  <a:lnTo>
                    <a:pt x="467593" y="1840723"/>
                  </a:lnTo>
                  <a:lnTo>
                    <a:pt x="429885" y="1815866"/>
                  </a:lnTo>
                  <a:lnTo>
                    <a:pt x="393397" y="1789372"/>
                  </a:lnTo>
                  <a:lnTo>
                    <a:pt x="358180" y="1761294"/>
                  </a:lnTo>
                  <a:lnTo>
                    <a:pt x="324287" y="1731684"/>
                  </a:lnTo>
                  <a:lnTo>
                    <a:pt x="291769" y="1700594"/>
                  </a:lnTo>
                  <a:lnTo>
                    <a:pt x="260679" y="1668077"/>
                  </a:lnTo>
                  <a:lnTo>
                    <a:pt x="231069" y="1634183"/>
                  </a:lnTo>
                  <a:lnTo>
                    <a:pt x="202991" y="1598966"/>
                  </a:lnTo>
                  <a:lnTo>
                    <a:pt x="176497" y="1562478"/>
                  </a:lnTo>
                  <a:lnTo>
                    <a:pt x="151641" y="1524770"/>
                  </a:lnTo>
                  <a:lnTo>
                    <a:pt x="128472" y="1485896"/>
                  </a:lnTo>
                  <a:lnTo>
                    <a:pt x="107045" y="1445907"/>
                  </a:lnTo>
                  <a:lnTo>
                    <a:pt x="87411" y="1404855"/>
                  </a:lnTo>
                  <a:lnTo>
                    <a:pt x="69622" y="1362793"/>
                  </a:lnTo>
                  <a:lnTo>
                    <a:pt x="53730" y="1319772"/>
                  </a:lnTo>
                  <a:lnTo>
                    <a:pt x="39788" y="1275846"/>
                  </a:lnTo>
                  <a:lnTo>
                    <a:pt x="27848" y="1231066"/>
                  </a:lnTo>
                  <a:lnTo>
                    <a:pt x="17962" y="1185484"/>
                  </a:lnTo>
                  <a:lnTo>
                    <a:pt x="10181" y="1139152"/>
                  </a:lnTo>
                  <a:lnTo>
                    <a:pt x="4560" y="1092123"/>
                  </a:lnTo>
                  <a:lnTo>
                    <a:pt x="1148" y="1044449"/>
                  </a:lnTo>
                  <a:lnTo>
                    <a:pt x="0" y="996182"/>
                  </a:lnTo>
                  <a:lnTo>
                    <a:pt x="1148" y="947914"/>
                  </a:lnTo>
                  <a:lnTo>
                    <a:pt x="4560" y="900240"/>
                  </a:lnTo>
                  <a:lnTo>
                    <a:pt x="10181" y="853211"/>
                  </a:lnTo>
                  <a:lnTo>
                    <a:pt x="17962" y="806880"/>
                  </a:lnTo>
                  <a:lnTo>
                    <a:pt x="27848" y="761298"/>
                  </a:lnTo>
                  <a:lnTo>
                    <a:pt x="39788" y="716517"/>
                  </a:lnTo>
                  <a:lnTo>
                    <a:pt x="53730" y="672591"/>
                  </a:lnTo>
                  <a:lnTo>
                    <a:pt x="69622" y="629570"/>
                  </a:lnTo>
                  <a:lnTo>
                    <a:pt x="87411" y="587508"/>
                  </a:lnTo>
                  <a:lnTo>
                    <a:pt x="107045" y="546456"/>
                  </a:lnTo>
                  <a:lnTo>
                    <a:pt x="128472" y="506467"/>
                  </a:lnTo>
                  <a:lnTo>
                    <a:pt x="151641" y="467593"/>
                  </a:lnTo>
                  <a:lnTo>
                    <a:pt x="176497" y="429885"/>
                  </a:lnTo>
                  <a:lnTo>
                    <a:pt x="202991" y="393397"/>
                  </a:lnTo>
                  <a:lnTo>
                    <a:pt x="231069" y="358180"/>
                  </a:lnTo>
                  <a:lnTo>
                    <a:pt x="260679" y="324287"/>
                  </a:lnTo>
                  <a:lnTo>
                    <a:pt x="291769" y="291769"/>
                  </a:lnTo>
                  <a:lnTo>
                    <a:pt x="324287" y="260679"/>
                  </a:lnTo>
                  <a:lnTo>
                    <a:pt x="358180" y="231069"/>
                  </a:lnTo>
                  <a:lnTo>
                    <a:pt x="393397" y="202991"/>
                  </a:lnTo>
                  <a:lnTo>
                    <a:pt x="429885" y="176497"/>
                  </a:lnTo>
                  <a:lnTo>
                    <a:pt x="467593" y="151641"/>
                  </a:lnTo>
                  <a:lnTo>
                    <a:pt x="506467" y="128472"/>
                  </a:lnTo>
                  <a:lnTo>
                    <a:pt x="546456" y="107045"/>
                  </a:lnTo>
                  <a:lnTo>
                    <a:pt x="587508" y="87411"/>
                  </a:lnTo>
                  <a:lnTo>
                    <a:pt x="629570" y="69622"/>
                  </a:lnTo>
                  <a:lnTo>
                    <a:pt x="672591" y="53730"/>
                  </a:lnTo>
                  <a:lnTo>
                    <a:pt x="716517" y="39788"/>
                  </a:lnTo>
                  <a:lnTo>
                    <a:pt x="761298" y="27848"/>
                  </a:lnTo>
                  <a:lnTo>
                    <a:pt x="806880" y="17962"/>
                  </a:lnTo>
                  <a:lnTo>
                    <a:pt x="853211" y="10181"/>
                  </a:lnTo>
                  <a:lnTo>
                    <a:pt x="900240" y="4560"/>
                  </a:lnTo>
                  <a:lnTo>
                    <a:pt x="947914" y="1148"/>
                  </a:lnTo>
                  <a:lnTo>
                    <a:pt x="996182" y="0"/>
                  </a:lnTo>
                  <a:lnTo>
                    <a:pt x="1044449" y="1148"/>
                  </a:lnTo>
                  <a:lnTo>
                    <a:pt x="1092123" y="4560"/>
                  </a:lnTo>
                  <a:lnTo>
                    <a:pt x="1139152" y="10181"/>
                  </a:lnTo>
                  <a:lnTo>
                    <a:pt x="1185484" y="17962"/>
                  </a:lnTo>
                  <a:lnTo>
                    <a:pt x="1231066" y="27848"/>
                  </a:lnTo>
                  <a:lnTo>
                    <a:pt x="1275846" y="39788"/>
                  </a:lnTo>
                  <a:lnTo>
                    <a:pt x="1319772" y="53730"/>
                  </a:lnTo>
                  <a:lnTo>
                    <a:pt x="1362793" y="69622"/>
                  </a:lnTo>
                  <a:lnTo>
                    <a:pt x="1404855" y="87411"/>
                  </a:lnTo>
                  <a:lnTo>
                    <a:pt x="1445907" y="107045"/>
                  </a:lnTo>
                  <a:lnTo>
                    <a:pt x="1485896" y="128472"/>
                  </a:lnTo>
                  <a:lnTo>
                    <a:pt x="1524770" y="151641"/>
                  </a:lnTo>
                  <a:lnTo>
                    <a:pt x="1562478" y="176497"/>
                  </a:lnTo>
                  <a:lnTo>
                    <a:pt x="1598966" y="202991"/>
                  </a:lnTo>
                  <a:lnTo>
                    <a:pt x="1634183" y="231069"/>
                  </a:lnTo>
                  <a:lnTo>
                    <a:pt x="1668077" y="260679"/>
                  </a:lnTo>
                  <a:lnTo>
                    <a:pt x="1700594" y="291769"/>
                  </a:lnTo>
                  <a:lnTo>
                    <a:pt x="1731684" y="324287"/>
                  </a:lnTo>
                  <a:lnTo>
                    <a:pt x="1761294" y="358180"/>
                  </a:lnTo>
                  <a:lnTo>
                    <a:pt x="1789372" y="393397"/>
                  </a:lnTo>
                  <a:lnTo>
                    <a:pt x="1815866" y="429885"/>
                  </a:lnTo>
                  <a:lnTo>
                    <a:pt x="1840723" y="467593"/>
                  </a:lnTo>
                  <a:lnTo>
                    <a:pt x="1863891" y="506467"/>
                  </a:lnTo>
                  <a:lnTo>
                    <a:pt x="1885318" y="546456"/>
                  </a:lnTo>
                  <a:lnTo>
                    <a:pt x="1904952" y="587508"/>
                  </a:lnTo>
                  <a:lnTo>
                    <a:pt x="1922741" y="629570"/>
                  </a:lnTo>
                  <a:lnTo>
                    <a:pt x="1938633" y="672591"/>
                  </a:lnTo>
                  <a:lnTo>
                    <a:pt x="1952575" y="716517"/>
                  </a:lnTo>
                  <a:lnTo>
                    <a:pt x="1964515" y="761298"/>
                  </a:lnTo>
                  <a:lnTo>
                    <a:pt x="1974402" y="806880"/>
                  </a:lnTo>
                  <a:lnTo>
                    <a:pt x="1982182" y="853211"/>
                  </a:lnTo>
                  <a:lnTo>
                    <a:pt x="1987804" y="900240"/>
                  </a:lnTo>
                  <a:lnTo>
                    <a:pt x="1991215" y="947914"/>
                  </a:lnTo>
                  <a:lnTo>
                    <a:pt x="1992364" y="996182"/>
                  </a:lnTo>
                  <a:lnTo>
                    <a:pt x="1991215" y="1044449"/>
                  </a:lnTo>
                  <a:lnTo>
                    <a:pt x="1987804" y="1092123"/>
                  </a:lnTo>
                  <a:lnTo>
                    <a:pt x="1982182" y="1139152"/>
                  </a:lnTo>
                  <a:lnTo>
                    <a:pt x="1974402" y="1185484"/>
                  </a:lnTo>
                  <a:lnTo>
                    <a:pt x="1964515" y="1231066"/>
                  </a:lnTo>
                  <a:lnTo>
                    <a:pt x="1952575" y="1275846"/>
                  </a:lnTo>
                  <a:lnTo>
                    <a:pt x="1938633" y="1319772"/>
                  </a:lnTo>
                  <a:lnTo>
                    <a:pt x="1922741" y="1362793"/>
                  </a:lnTo>
                  <a:lnTo>
                    <a:pt x="1904952" y="1404855"/>
                  </a:lnTo>
                  <a:lnTo>
                    <a:pt x="1885318" y="1445907"/>
                  </a:lnTo>
                  <a:lnTo>
                    <a:pt x="1863891" y="1485896"/>
                  </a:lnTo>
                  <a:lnTo>
                    <a:pt x="1840723" y="1524770"/>
                  </a:lnTo>
                  <a:lnTo>
                    <a:pt x="1815866" y="1562478"/>
                  </a:lnTo>
                  <a:lnTo>
                    <a:pt x="1789372" y="1598966"/>
                  </a:lnTo>
                  <a:lnTo>
                    <a:pt x="1761294" y="1634183"/>
                  </a:lnTo>
                  <a:lnTo>
                    <a:pt x="1731684" y="1668077"/>
                  </a:lnTo>
                  <a:lnTo>
                    <a:pt x="1700594" y="1700594"/>
                  </a:lnTo>
                  <a:lnTo>
                    <a:pt x="1668077" y="1731684"/>
                  </a:lnTo>
                  <a:lnTo>
                    <a:pt x="1634183" y="1761294"/>
                  </a:lnTo>
                  <a:lnTo>
                    <a:pt x="1598966" y="1789372"/>
                  </a:lnTo>
                  <a:lnTo>
                    <a:pt x="1562478" y="1815866"/>
                  </a:lnTo>
                  <a:lnTo>
                    <a:pt x="1524770" y="1840723"/>
                  </a:lnTo>
                  <a:lnTo>
                    <a:pt x="1485896" y="1863891"/>
                  </a:lnTo>
                  <a:lnTo>
                    <a:pt x="1445907" y="1885318"/>
                  </a:lnTo>
                  <a:lnTo>
                    <a:pt x="1404855" y="1904952"/>
                  </a:lnTo>
                  <a:lnTo>
                    <a:pt x="1362793" y="1922741"/>
                  </a:lnTo>
                  <a:lnTo>
                    <a:pt x="1319772" y="1938633"/>
                  </a:lnTo>
                  <a:lnTo>
                    <a:pt x="1275846" y="1952575"/>
                  </a:lnTo>
                  <a:lnTo>
                    <a:pt x="1231066" y="1964515"/>
                  </a:lnTo>
                  <a:lnTo>
                    <a:pt x="1185484" y="1974402"/>
                  </a:lnTo>
                  <a:lnTo>
                    <a:pt x="1139152" y="1982182"/>
                  </a:lnTo>
                  <a:lnTo>
                    <a:pt x="1092123" y="1987804"/>
                  </a:lnTo>
                  <a:lnTo>
                    <a:pt x="1044449" y="1991215"/>
                  </a:lnTo>
                  <a:lnTo>
                    <a:pt x="996182" y="199236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541575" y="2536646"/>
              <a:ext cx="1439545" cy="775335"/>
            </a:xfrm>
            <a:custGeom>
              <a:avLst/>
              <a:gdLst/>
              <a:ahLst/>
              <a:cxnLst/>
              <a:rect l="l" t="t" r="r" b="b"/>
              <a:pathLst>
                <a:path w="1439544" h="775335">
                  <a:moveTo>
                    <a:pt x="442747" y="221373"/>
                  </a:moveTo>
                  <a:lnTo>
                    <a:pt x="438251" y="176796"/>
                  </a:lnTo>
                  <a:lnTo>
                    <a:pt x="425335" y="135255"/>
                  </a:lnTo>
                  <a:lnTo>
                    <a:pt x="404914" y="97663"/>
                  </a:lnTo>
                  <a:lnTo>
                    <a:pt x="377863" y="64884"/>
                  </a:lnTo>
                  <a:lnTo>
                    <a:pt x="345097" y="37846"/>
                  </a:lnTo>
                  <a:lnTo>
                    <a:pt x="307492" y="17424"/>
                  </a:lnTo>
                  <a:lnTo>
                    <a:pt x="265950" y="4508"/>
                  </a:lnTo>
                  <a:lnTo>
                    <a:pt x="221373" y="0"/>
                  </a:lnTo>
                  <a:lnTo>
                    <a:pt x="176796" y="4508"/>
                  </a:lnTo>
                  <a:lnTo>
                    <a:pt x="135255" y="17424"/>
                  </a:lnTo>
                  <a:lnTo>
                    <a:pt x="97650" y="37846"/>
                  </a:lnTo>
                  <a:lnTo>
                    <a:pt x="64884" y="64884"/>
                  </a:lnTo>
                  <a:lnTo>
                    <a:pt x="37846" y="97663"/>
                  </a:lnTo>
                  <a:lnTo>
                    <a:pt x="17411" y="135255"/>
                  </a:lnTo>
                  <a:lnTo>
                    <a:pt x="4508" y="176796"/>
                  </a:lnTo>
                  <a:lnTo>
                    <a:pt x="0" y="221373"/>
                  </a:lnTo>
                  <a:lnTo>
                    <a:pt x="4508" y="265963"/>
                  </a:lnTo>
                  <a:lnTo>
                    <a:pt x="17411" y="307492"/>
                  </a:lnTo>
                  <a:lnTo>
                    <a:pt x="37846" y="345097"/>
                  </a:lnTo>
                  <a:lnTo>
                    <a:pt x="64884" y="377875"/>
                  </a:lnTo>
                  <a:lnTo>
                    <a:pt x="97650" y="404914"/>
                  </a:lnTo>
                  <a:lnTo>
                    <a:pt x="135255" y="425335"/>
                  </a:lnTo>
                  <a:lnTo>
                    <a:pt x="176796" y="438251"/>
                  </a:lnTo>
                  <a:lnTo>
                    <a:pt x="221373" y="442747"/>
                  </a:lnTo>
                  <a:lnTo>
                    <a:pt x="264388" y="451472"/>
                  </a:lnTo>
                  <a:lnTo>
                    <a:pt x="299580" y="475234"/>
                  </a:lnTo>
                  <a:lnTo>
                    <a:pt x="323342" y="510425"/>
                  </a:lnTo>
                  <a:lnTo>
                    <a:pt x="332066" y="553440"/>
                  </a:lnTo>
                  <a:lnTo>
                    <a:pt x="323342" y="596455"/>
                  </a:lnTo>
                  <a:lnTo>
                    <a:pt x="299580" y="631647"/>
                  </a:lnTo>
                  <a:lnTo>
                    <a:pt x="264388" y="655408"/>
                  </a:lnTo>
                  <a:lnTo>
                    <a:pt x="221373" y="664121"/>
                  </a:lnTo>
                  <a:lnTo>
                    <a:pt x="178358" y="655408"/>
                  </a:lnTo>
                  <a:lnTo>
                    <a:pt x="143167" y="631647"/>
                  </a:lnTo>
                  <a:lnTo>
                    <a:pt x="119405" y="596455"/>
                  </a:lnTo>
                  <a:lnTo>
                    <a:pt x="106324" y="531926"/>
                  </a:lnTo>
                  <a:lnTo>
                    <a:pt x="94449" y="514337"/>
                  </a:lnTo>
                  <a:lnTo>
                    <a:pt x="55346" y="498094"/>
                  </a:lnTo>
                  <a:lnTo>
                    <a:pt x="16243" y="514337"/>
                  </a:lnTo>
                  <a:lnTo>
                    <a:pt x="0" y="553440"/>
                  </a:lnTo>
                  <a:lnTo>
                    <a:pt x="4508" y="598017"/>
                  </a:lnTo>
                  <a:lnTo>
                    <a:pt x="17411" y="639559"/>
                  </a:lnTo>
                  <a:lnTo>
                    <a:pt x="37846" y="677164"/>
                  </a:lnTo>
                  <a:lnTo>
                    <a:pt x="64884" y="709930"/>
                  </a:lnTo>
                  <a:lnTo>
                    <a:pt x="97650" y="736981"/>
                  </a:lnTo>
                  <a:lnTo>
                    <a:pt x="135255" y="757402"/>
                  </a:lnTo>
                  <a:lnTo>
                    <a:pt x="176796" y="770305"/>
                  </a:lnTo>
                  <a:lnTo>
                    <a:pt x="221373" y="774814"/>
                  </a:lnTo>
                  <a:lnTo>
                    <a:pt x="265950" y="770305"/>
                  </a:lnTo>
                  <a:lnTo>
                    <a:pt x="307492" y="757402"/>
                  </a:lnTo>
                  <a:lnTo>
                    <a:pt x="345097" y="736981"/>
                  </a:lnTo>
                  <a:lnTo>
                    <a:pt x="377863" y="709930"/>
                  </a:lnTo>
                  <a:lnTo>
                    <a:pt x="404914" y="677164"/>
                  </a:lnTo>
                  <a:lnTo>
                    <a:pt x="425335" y="639559"/>
                  </a:lnTo>
                  <a:lnTo>
                    <a:pt x="438251" y="598017"/>
                  </a:lnTo>
                  <a:lnTo>
                    <a:pt x="442747" y="553440"/>
                  </a:lnTo>
                  <a:lnTo>
                    <a:pt x="438251" y="508863"/>
                  </a:lnTo>
                  <a:lnTo>
                    <a:pt x="425335" y="467321"/>
                  </a:lnTo>
                  <a:lnTo>
                    <a:pt x="404914" y="429717"/>
                  </a:lnTo>
                  <a:lnTo>
                    <a:pt x="377863" y="396951"/>
                  </a:lnTo>
                  <a:lnTo>
                    <a:pt x="345097" y="369900"/>
                  </a:lnTo>
                  <a:lnTo>
                    <a:pt x="307492" y="349478"/>
                  </a:lnTo>
                  <a:lnTo>
                    <a:pt x="265950" y="336562"/>
                  </a:lnTo>
                  <a:lnTo>
                    <a:pt x="221373" y="332066"/>
                  </a:lnTo>
                  <a:lnTo>
                    <a:pt x="178358" y="323342"/>
                  </a:lnTo>
                  <a:lnTo>
                    <a:pt x="143167" y="299580"/>
                  </a:lnTo>
                  <a:lnTo>
                    <a:pt x="119405" y="264388"/>
                  </a:lnTo>
                  <a:lnTo>
                    <a:pt x="110693" y="221373"/>
                  </a:lnTo>
                  <a:lnTo>
                    <a:pt x="119405" y="178358"/>
                  </a:lnTo>
                  <a:lnTo>
                    <a:pt x="143167" y="143179"/>
                  </a:lnTo>
                  <a:lnTo>
                    <a:pt x="178358" y="119418"/>
                  </a:lnTo>
                  <a:lnTo>
                    <a:pt x="221373" y="110693"/>
                  </a:lnTo>
                  <a:lnTo>
                    <a:pt x="264388" y="119418"/>
                  </a:lnTo>
                  <a:lnTo>
                    <a:pt x="299580" y="143179"/>
                  </a:lnTo>
                  <a:lnTo>
                    <a:pt x="323342" y="178358"/>
                  </a:lnTo>
                  <a:lnTo>
                    <a:pt x="336423" y="242887"/>
                  </a:lnTo>
                  <a:lnTo>
                    <a:pt x="348297" y="260477"/>
                  </a:lnTo>
                  <a:lnTo>
                    <a:pt x="365899" y="272364"/>
                  </a:lnTo>
                  <a:lnTo>
                    <a:pt x="387400" y="276720"/>
                  </a:lnTo>
                  <a:lnTo>
                    <a:pt x="408914" y="272364"/>
                  </a:lnTo>
                  <a:lnTo>
                    <a:pt x="426504" y="260477"/>
                  </a:lnTo>
                  <a:lnTo>
                    <a:pt x="438391" y="242887"/>
                  </a:lnTo>
                  <a:lnTo>
                    <a:pt x="442747" y="221373"/>
                  </a:lnTo>
                  <a:close/>
                </a:path>
                <a:path w="1439544" h="775335">
                  <a:moveTo>
                    <a:pt x="996188" y="221373"/>
                  </a:moveTo>
                  <a:lnTo>
                    <a:pt x="991679" y="176796"/>
                  </a:lnTo>
                  <a:lnTo>
                    <a:pt x="978776" y="135255"/>
                  </a:lnTo>
                  <a:lnTo>
                    <a:pt x="958342" y="97663"/>
                  </a:lnTo>
                  <a:lnTo>
                    <a:pt x="931303" y="64884"/>
                  </a:lnTo>
                  <a:lnTo>
                    <a:pt x="898525" y="37846"/>
                  </a:lnTo>
                  <a:lnTo>
                    <a:pt x="885494" y="30772"/>
                  </a:lnTo>
                  <a:lnTo>
                    <a:pt x="885494" y="221373"/>
                  </a:lnTo>
                  <a:lnTo>
                    <a:pt x="885494" y="536790"/>
                  </a:lnTo>
                  <a:lnTo>
                    <a:pt x="876198" y="522744"/>
                  </a:lnTo>
                  <a:lnTo>
                    <a:pt x="860679" y="507212"/>
                  </a:lnTo>
                  <a:lnTo>
                    <a:pt x="841070" y="499173"/>
                  </a:lnTo>
                  <a:lnTo>
                    <a:pt x="819835" y="499097"/>
                  </a:lnTo>
                  <a:lnTo>
                    <a:pt x="799452" y="507390"/>
                  </a:lnTo>
                  <a:lnTo>
                    <a:pt x="783894" y="522909"/>
                  </a:lnTo>
                  <a:lnTo>
                    <a:pt x="775817" y="542531"/>
                  </a:lnTo>
                  <a:lnTo>
                    <a:pt x="775716" y="563753"/>
                  </a:lnTo>
                  <a:lnTo>
                    <a:pt x="784110" y="584136"/>
                  </a:lnTo>
                  <a:lnTo>
                    <a:pt x="827989" y="649859"/>
                  </a:lnTo>
                  <a:lnTo>
                    <a:pt x="815644" y="655828"/>
                  </a:lnTo>
                  <a:lnTo>
                    <a:pt x="802614" y="660311"/>
                  </a:lnTo>
                  <a:lnTo>
                    <a:pt x="788987" y="663143"/>
                  </a:lnTo>
                  <a:lnTo>
                    <a:pt x="774814" y="664121"/>
                  </a:lnTo>
                  <a:lnTo>
                    <a:pt x="731799" y="655408"/>
                  </a:lnTo>
                  <a:lnTo>
                    <a:pt x="696607" y="631647"/>
                  </a:lnTo>
                  <a:lnTo>
                    <a:pt x="672846" y="596455"/>
                  </a:lnTo>
                  <a:lnTo>
                    <a:pt x="664121" y="553440"/>
                  </a:lnTo>
                  <a:lnTo>
                    <a:pt x="664121" y="221373"/>
                  </a:lnTo>
                  <a:lnTo>
                    <a:pt x="672846" y="178358"/>
                  </a:lnTo>
                  <a:lnTo>
                    <a:pt x="696607" y="143179"/>
                  </a:lnTo>
                  <a:lnTo>
                    <a:pt x="731799" y="119418"/>
                  </a:lnTo>
                  <a:lnTo>
                    <a:pt x="774814" y="110693"/>
                  </a:lnTo>
                  <a:lnTo>
                    <a:pt x="817829" y="119418"/>
                  </a:lnTo>
                  <a:lnTo>
                    <a:pt x="853020" y="143179"/>
                  </a:lnTo>
                  <a:lnTo>
                    <a:pt x="876769" y="178358"/>
                  </a:lnTo>
                  <a:lnTo>
                    <a:pt x="885494" y="221373"/>
                  </a:lnTo>
                  <a:lnTo>
                    <a:pt x="885494" y="30772"/>
                  </a:lnTo>
                  <a:lnTo>
                    <a:pt x="860933" y="17424"/>
                  </a:lnTo>
                  <a:lnTo>
                    <a:pt x="819391" y="4508"/>
                  </a:lnTo>
                  <a:lnTo>
                    <a:pt x="774814" y="0"/>
                  </a:lnTo>
                  <a:lnTo>
                    <a:pt x="730224" y="4508"/>
                  </a:lnTo>
                  <a:lnTo>
                    <a:pt x="688695" y="17424"/>
                  </a:lnTo>
                  <a:lnTo>
                    <a:pt x="651090" y="37846"/>
                  </a:lnTo>
                  <a:lnTo>
                    <a:pt x="618324" y="64884"/>
                  </a:lnTo>
                  <a:lnTo>
                    <a:pt x="591273" y="97663"/>
                  </a:lnTo>
                  <a:lnTo>
                    <a:pt x="570852" y="135255"/>
                  </a:lnTo>
                  <a:lnTo>
                    <a:pt x="557936" y="176796"/>
                  </a:lnTo>
                  <a:lnTo>
                    <a:pt x="553440" y="221373"/>
                  </a:lnTo>
                  <a:lnTo>
                    <a:pt x="553440" y="553440"/>
                  </a:lnTo>
                  <a:lnTo>
                    <a:pt x="557936" y="598017"/>
                  </a:lnTo>
                  <a:lnTo>
                    <a:pt x="570852" y="639559"/>
                  </a:lnTo>
                  <a:lnTo>
                    <a:pt x="591273" y="677164"/>
                  </a:lnTo>
                  <a:lnTo>
                    <a:pt x="618324" y="709930"/>
                  </a:lnTo>
                  <a:lnTo>
                    <a:pt x="651090" y="736981"/>
                  </a:lnTo>
                  <a:lnTo>
                    <a:pt x="688695" y="757402"/>
                  </a:lnTo>
                  <a:lnTo>
                    <a:pt x="730224" y="770305"/>
                  </a:lnTo>
                  <a:lnTo>
                    <a:pt x="774814" y="774814"/>
                  </a:lnTo>
                  <a:lnTo>
                    <a:pt x="805789" y="772566"/>
                  </a:lnTo>
                  <a:lnTo>
                    <a:pt x="835342" y="766089"/>
                  </a:lnTo>
                  <a:lnTo>
                    <a:pt x="863269" y="755751"/>
                  </a:lnTo>
                  <a:lnTo>
                    <a:pt x="889393" y="741946"/>
                  </a:lnTo>
                  <a:lnTo>
                    <a:pt x="894791" y="750163"/>
                  </a:lnTo>
                  <a:lnTo>
                    <a:pt x="903935" y="760768"/>
                  </a:lnTo>
                  <a:lnTo>
                    <a:pt x="915060" y="768489"/>
                  </a:lnTo>
                  <a:lnTo>
                    <a:pt x="927569" y="773214"/>
                  </a:lnTo>
                  <a:lnTo>
                    <a:pt x="940841" y="774814"/>
                  </a:lnTo>
                  <a:lnTo>
                    <a:pt x="948766" y="774242"/>
                  </a:lnTo>
                  <a:lnTo>
                    <a:pt x="987094" y="749998"/>
                  </a:lnTo>
                  <a:lnTo>
                    <a:pt x="995286" y="709155"/>
                  </a:lnTo>
                  <a:lnTo>
                    <a:pt x="986891" y="688771"/>
                  </a:lnTo>
                  <a:lnTo>
                    <a:pt x="970394" y="664121"/>
                  </a:lnTo>
                  <a:lnTo>
                    <a:pt x="967651" y="660019"/>
                  </a:lnTo>
                  <a:lnTo>
                    <a:pt x="979500" y="635431"/>
                  </a:lnTo>
                  <a:lnTo>
                    <a:pt x="988479" y="609409"/>
                  </a:lnTo>
                  <a:lnTo>
                    <a:pt x="994194" y="582041"/>
                  </a:lnTo>
                  <a:lnTo>
                    <a:pt x="996188" y="553440"/>
                  </a:lnTo>
                  <a:lnTo>
                    <a:pt x="996188" y="536790"/>
                  </a:lnTo>
                  <a:lnTo>
                    <a:pt x="996188" y="221373"/>
                  </a:lnTo>
                  <a:close/>
                </a:path>
                <a:path w="1439544" h="775335">
                  <a:moveTo>
                    <a:pt x="1438935" y="719467"/>
                  </a:moveTo>
                  <a:lnTo>
                    <a:pt x="1434566" y="697966"/>
                  </a:lnTo>
                  <a:lnTo>
                    <a:pt x="1422692" y="680364"/>
                  </a:lnTo>
                  <a:lnTo>
                    <a:pt x="1405089" y="668489"/>
                  </a:lnTo>
                  <a:lnTo>
                    <a:pt x="1383588" y="664121"/>
                  </a:lnTo>
                  <a:lnTo>
                    <a:pt x="1217561" y="664121"/>
                  </a:lnTo>
                  <a:lnTo>
                    <a:pt x="1217561" y="55346"/>
                  </a:lnTo>
                  <a:lnTo>
                    <a:pt x="1213192" y="33845"/>
                  </a:lnTo>
                  <a:lnTo>
                    <a:pt x="1201318" y="16243"/>
                  </a:lnTo>
                  <a:lnTo>
                    <a:pt x="1183716" y="4368"/>
                  </a:lnTo>
                  <a:lnTo>
                    <a:pt x="1162215" y="0"/>
                  </a:lnTo>
                  <a:lnTo>
                    <a:pt x="1140701" y="4368"/>
                  </a:lnTo>
                  <a:lnTo>
                    <a:pt x="1123111" y="16243"/>
                  </a:lnTo>
                  <a:lnTo>
                    <a:pt x="1111237" y="33845"/>
                  </a:lnTo>
                  <a:lnTo>
                    <a:pt x="1106868" y="55346"/>
                  </a:lnTo>
                  <a:lnTo>
                    <a:pt x="1106868" y="719467"/>
                  </a:lnTo>
                  <a:lnTo>
                    <a:pt x="1111237" y="740981"/>
                  </a:lnTo>
                  <a:lnTo>
                    <a:pt x="1123111" y="758571"/>
                  </a:lnTo>
                  <a:lnTo>
                    <a:pt x="1140701" y="770458"/>
                  </a:lnTo>
                  <a:lnTo>
                    <a:pt x="1162215" y="774814"/>
                  </a:lnTo>
                  <a:lnTo>
                    <a:pt x="1383588" y="774814"/>
                  </a:lnTo>
                  <a:lnTo>
                    <a:pt x="1405089" y="770458"/>
                  </a:lnTo>
                  <a:lnTo>
                    <a:pt x="1422692" y="758571"/>
                  </a:lnTo>
                  <a:lnTo>
                    <a:pt x="1434566" y="740981"/>
                  </a:lnTo>
                  <a:lnTo>
                    <a:pt x="1438935" y="7194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3907798"/>
            <a:ext cx="10772789" cy="306704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16000" y="1003361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6717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290" dirty="0"/>
              <a:t>SQL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5695149" y="7425676"/>
            <a:ext cx="836485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140" dirty="0">
                <a:solidFill>
                  <a:schemeClr val="tx1"/>
                </a:solidFill>
                <a:latin typeface="Trebuchet MS"/>
                <a:cs typeface="Trebuchet MS"/>
              </a:rPr>
              <a:t>Display</a:t>
            </a:r>
            <a:r>
              <a:rPr sz="20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235" dirty="0">
                <a:solidFill>
                  <a:schemeClr val="tx1"/>
                </a:solidFill>
                <a:latin typeface="Trebuchet MS"/>
                <a:cs typeface="Trebuchet MS"/>
              </a:rPr>
              <a:t>average</a:t>
            </a:r>
            <a:r>
              <a:rPr sz="20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215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z="20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270" dirty="0">
                <a:solidFill>
                  <a:schemeClr val="tx1"/>
                </a:solidFill>
                <a:latin typeface="Trebuchet MS"/>
                <a:cs typeface="Trebuchet MS"/>
              </a:rPr>
              <a:t>mass</a:t>
            </a:r>
            <a:r>
              <a:rPr sz="20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65" dirty="0">
                <a:solidFill>
                  <a:schemeClr val="tx1"/>
                </a:solidFill>
                <a:latin typeface="Trebuchet MS"/>
                <a:cs typeface="Trebuchet MS"/>
              </a:rPr>
              <a:t>carried</a:t>
            </a:r>
            <a:r>
              <a:rPr sz="20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80" dirty="0">
                <a:solidFill>
                  <a:schemeClr val="tx1"/>
                </a:solidFill>
                <a:latin typeface="Trebuchet MS"/>
                <a:cs typeface="Trebuchet MS"/>
              </a:rPr>
              <a:t>by</a:t>
            </a:r>
            <a:r>
              <a:rPr sz="20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75" dirty="0">
                <a:solidFill>
                  <a:schemeClr val="tx1"/>
                </a:solidFill>
                <a:latin typeface="Trebuchet MS"/>
                <a:cs typeface="Trebuchet MS"/>
              </a:rPr>
              <a:t>booster</a:t>
            </a:r>
            <a:r>
              <a:rPr sz="2000" spc="-8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150" dirty="0">
                <a:solidFill>
                  <a:schemeClr val="tx1"/>
                </a:solidFill>
                <a:latin typeface="Trebuchet MS"/>
                <a:cs typeface="Trebuchet MS"/>
              </a:rPr>
              <a:t>version</a:t>
            </a:r>
            <a:r>
              <a:rPr sz="20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85" dirty="0">
                <a:solidFill>
                  <a:schemeClr val="tx1"/>
                </a:solidFill>
                <a:latin typeface="Trebuchet MS"/>
                <a:cs typeface="Trebuchet MS"/>
              </a:rPr>
              <a:t>F9</a:t>
            </a:r>
            <a:r>
              <a:rPr sz="20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000" spc="-75" dirty="0">
                <a:solidFill>
                  <a:schemeClr val="tx1"/>
                </a:solidFill>
                <a:latin typeface="Trebuchet MS"/>
                <a:cs typeface="Trebuchet MS"/>
              </a:rPr>
              <a:t>v1.1</a:t>
            </a:r>
            <a:endParaRPr sz="20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90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047310" y="710312"/>
            <a:ext cx="3209925" cy="3209925"/>
            <a:chOff x="14047310" y="710312"/>
            <a:chExt cx="3209925" cy="3209925"/>
          </a:xfrm>
        </p:grpSpPr>
        <p:sp>
          <p:nvSpPr>
            <p:cNvPr id="4" name="object 4"/>
            <p:cNvSpPr/>
            <p:nvPr/>
          </p:nvSpPr>
          <p:spPr>
            <a:xfrm>
              <a:off x="14047310" y="987029"/>
              <a:ext cx="1882139" cy="2047875"/>
            </a:xfrm>
            <a:custGeom>
              <a:avLst/>
              <a:gdLst/>
              <a:ahLst/>
              <a:cxnLst/>
              <a:rect l="l" t="t" r="r" b="b"/>
              <a:pathLst>
                <a:path w="1882140" h="2047875">
                  <a:moveTo>
                    <a:pt x="989522" y="2047336"/>
                  </a:moveTo>
                  <a:lnTo>
                    <a:pt x="870610" y="2046948"/>
                  </a:lnTo>
                  <a:lnTo>
                    <a:pt x="801786" y="2044707"/>
                  </a:lnTo>
                  <a:lnTo>
                    <a:pt x="734547" y="2041037"/>
                  </a:lnTo>
                  <a:lnTo>
                    <a:pt x="669075" y="2035992"/>
                  </a:lnTo>
                  <a:lnTo>
                    <a:pt x="605553" y="2029626"/>
                  </a:lnTo>
                  <a:lnTo>
                    <a:pt x="544161" y="2021991"/>
                  </a:lnTo>
                  <a:lnTo>
                    <a:pt x="485083" y="2013141"/>
                  </a:lnTo>
                  <a:lnTo>
                    <a:pt x="428498" y="2003130"/>
                  </a:lnTo>
                  <a:lnTo>
                    <a:pt x="374589" y="1992011"/>
                  </a:lnTo>
                  <a:lnTo>
                    <a:pt x="323539" y="1979838"/>
                  </a:lnTo>
                  <a:lnTo>
                    <a:pt x="275528" y="1966664"/>
                  </a:lnTo>
                  <a:lnTo>
                    <a:pt x="230738" y="1952543"/>
                  </a:lnTo>
                  <a:lnTo>
                    <a:pt x="189351" y="1937528"/>
                  </a:lnTo>
                  <a:lnTo>
                    <a:pt x="151549" y="1921672"/>
                  </a:lnTo>
                  <a:lnTo>
                    <a:pt x="87427" y="1887653"/>
                  </a:lnTo>
                  <a:lnTo>
                    <a:pt x="39826" y="1850915"/>
                  </a:lnTo>
                  <a:lnTo>
                    <a:pt x="10198" y="1811885"/>
                  </a:lnTo>
                  <a:lnTo>
                    <a:pt x="0" y="1770990"/>
                  </a:lnTo>
                  <a:lnTo>
                    <a:pt x="0" y="0"/>
                  </a:lnTo>
                  <a:lnTo>
                    <a:pt x="1881677" y="0"/>
                  </a:lnTo>
                  <a:lnTo>
                    <a:pt x="1881677" y="997908"/>
                  </a:lnTo>
                  <a:lnTo>
                    <a:pt x="1222525" y="2035598"/>
                  </a:lnTo>
                  <a:lnTo>
                    <a:pt x="1177535" y="2039124"/>
                  </a:lnTo>
                  <a:lnTo>
                    <a:pt x="1085006" y="2044492"/>
                  </a:lnTo>
                  <a:lnTo>
                    <a:pt x="989522" y="2047336"/>
                  </a:lnTo>
                  <a:close/>
                </a:path>
              </a:pathLst>
            </a:custGeom>
            <a:solidFill>
              <a:srgbClr val="4083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7310" y="710312"/>
              <a:ext cx="1882139" cy="553720"/>
            </a:xfrm>
            <a:custGeom>
              <a:avLst/>
              <a:gdLst/>
              <a:ahLst/>
              <a:cxnLst/>
              <a:rect l="l" t="t" r="r" b="b"/>
              <a:pathLst>
                <a:path w="1882140" h="553719">
                  <a:moveTo>
                    <a:pt x="940838" y="553434"/>
                  </a:moveTo>
                  <a:lnTo>
                    <a:pt x="870637" y="552675"/>
                  </a:lnTo>
                  <a:lnTo>
                    <a:pt x="801834" y="550434"/>
                  </a:lnTo>
                  <a:lnTo>
                    <a:pt x="734613" y="546764"/>
                  </a:lnTo>
                  <a:lnTo>
                    <a:pt x="669154" y="541719"/>
                  </a:lnTo>
                  <a:lnTo>
                    <a:pt x="605641" y="535353"/>
                  </a:lnTo>
                  <a:lnTo>
                    <a:pt x="544255" y="527718"/>
                  </a:lnTo>
                  <a:lnTo>
                    <a:pt x="485179" y="518868"/>
                  </a:lnTo>
                  <a:lnTo>
                    <a:pt x="428593" y="508857"/>
                  </a:lnTo>
                  <a:lnTo>
                    <a:pt x="374682" y="497739"/>
                  </a:lnTo>
                  <a:lnTo>
                    <a:pt x="323626" y="485565"/>
                  </a:lnTo>
                  <a:lnTo>
                    <a:pt x="275609" y="472392"/>
                  </a:lnTo>
                  <a:lnTo>
                    <a:pt x="230811" y="458270"/>
                  </a:lnTo>
                  <a:lnTo>
                    <a:pt x="189415" y="443255"/>
                  </a:lnTo>
                  <a:lnTo>
                    <a:pt x="151604" y="427399"/>
                  </a:lnTo>
                  <a:lnTo>
                    <a:pt x="87462" y="393381"/>
                  </a:lnTo>
                  <a:lnTo>
                    <a:pt x="39843" y="356642"/>
                  </a:lnTo>
                  <a:lnTo>
                    <a:pt x="10203" y="317612"/>
                  </a:lnTo>
                  <a:lnTo>
                    <a:pt x="0" y="276717"/>
                  </a:lnTo>
                  <a:lnTo>
                    <a:pt x="2581" y="256063"/>
                  </a:lnTo>
                  <a:lnTo>
                    <a:pt x="22685" y="216047"/>
                  </a:lnTo>
                  <a:lnTo>
                    <a:pt x="61496" y="178109"/>
                  </a:lnTo>
                  <a:lnTo>
                    <a:pt x="117559" y="142677"/>
                  </a:lnTo>
                  <a:lnTo>
                    <a:pt x="189415" y="110178"/>
                  </a:lnTo>
                  <a:lnTo>
                    <a:pt x="230811" y="95163"/>
                  </a:lnTo>
                  <a:lnTo>
                    <a:pt x="275609" y="81042"/>
                  </a:lnTo>
                  <a:lnTo>
                    <a:pt x="323626" y="67868"/>
                  </a:lnTo>
                  <a:lnTo>
                    <a:pt x="374682" y="55695"/>
                  </a:lnTo>
                  <a:lnTo>
                    <a:pt x="428593" y="44576"/>
                  </a:lnTo>
                  <a:lnTo>
                    <a:pt x="485179" y="34565"/>
                  </a:lnTo>
                  <a:lnTo>
                    <a:pt x="544255" y="25716"/>
                  </a:lnTo>
                  <a:lnTo>
                    <a:pt x="605641" y="18081"/>
                  </a:lnTo>
                  <a:lnTo>
                    <a:pt x="669154" y="11714"/>
                  </a:lnTo>
                  <a:lnTo>
                    <a:pt x="734613" y="6669"/>
                  </a:lnTo>
                  <a:lnTo>
                    <a:pt x="801834" y="2999"/>
                  </a:lnTo>
                  <a:lnTo>
                    <a:pt x="870637" y="758"/>
                  </a:lnTo>
                  <a:lnTo>
                    <a:pt x="940838" y="0"/>
                  </a:lnTo>
                  <a:lnTo>
                    <a:pt x="1011066" y="758"/>
                  </a:lnTo>
                  <a:lnTo>
                    <a:pt x="1079890" y="2999"/>
                  </a:lnTo>
                  <a:lnTo>
                    <a:pt x="1147129" y="6669"/>
                  </a:lnTo>
                  <a:lnTo>
                    <a:pt x="1212600" y="11714"/>
                  </a:lnTo>
                  <a:lnTo>
                    <a:pt x="1276123" y="18081"/>
                  </a:lnTo>
                  <a:lnTo>
                    <a:pt x="1337514" y="25716"/>
                  </a:lnTo>
                  <a:lnTo>
                    <a:pt x="1396593" y="34565"/>
                  </a:lnTo>
                  <a:lnTo>
                    <a:pt x="1453178" y="44576"/>
                  </a:lnTo>
                  <a:lnTo>
                    <a:pt x="1507086" y="55695"/>
                  </a:lnTo>
                  <a:lnTo>
                    <a:pt x="1558137" y="67868"/>
                  </a:lnTo>
                  <a:lnTo>
                    <a:pt x="1606148" y="81042"/>
                  </a:lnTo>
                  <a:lnTo>
                    <a:pt x="1650938" y="95163"/>
                  </a:lnTo>
                  <a:lnTo>
                    <a:pt x="1692325" y="110178"/>
                  </a:lnTo>
                  <a:lnTo>
                    <a:pt x="1730126" y="126034"/>
                  </a:lnTo>
                  <a:lnTo>
                    <a:pt x="1794249" y="160053"/>
                  </a:lnTo>
                  <a:lnTo>
                    <a:pt x="1841850" y="196791"/>
                  </a:lnTo>
                  <a:lnTo>
                    <a:pt x="1871478" y="235822"/>
                  </a:lnTo>
                  <a:lnTo>
                    <a:pt x="1881677" y="276717"/>
                  </a:lnTo>
                  <a:lnTo>
                    <a:pt x="1879097" y="297371"/>
                  </a:lnTo>
                  <a:lnTo>
                    <a:pt x="1859002" y="337387"/>
                  </a:lnTo>
                  <a:lnTo>
                    <a:pt x="1820205" y="375325"/>
                  </a:lnTo>
                  <a:lnTo>
                    <a:pt x="1764162" y="410757"/>
                  </a:lnTo>
                  <a:lnTo>
                    <a:pt x="1692325" y="443255"/>
                  </a:lnTo>
                  <a:lnTo>
                    <a:pt x="1650938" y="458270"/>
                  </a:lnTo>
                  <a:lnTo>
                    <a:pt x="1606148" y="472392"/>
                  </a:lnTo>
                  <a:lnTo>
                    <a:pt x="1558137" y="485565"/>
                  </a:lnTo>
                  <a:lnTo>
                    <a:pt x="1507086" y="497739"/>
                  </a:lnTo>
                  <a:lnTo>
                    <a:pt x="1453178" y="508857"/>
                  </a:lnTo>
                  <a:lnTo>
                    <a:pt x="1396593" y="518868"/>
                  </a:lnTo>
                  <a:lnTo>
                    <a:pt x="1337514" y="527718"/>
                  </a:lnTo>
                  <a:lnTo>
                    <a:pt x="1276123" y="535353"/>
                  </a:lnTo>
                  <a:lnTo>
                    <a:pt x="1212600" y="541719"/>
                  </a:lnTo>
                  <a:lnTo>
                    <a:pt x="1147129" y="546764"/>
                  </a:lnTo>
                  <a:lnTo>
                    <a:pt x="1079890" y="550434"/>
                  </a:lnTo>
                  <a:lnTo>
                    <a:pt x="1011066" y="552675"/>
                  </a:lnTo>
                  <a:lnTo>
                    <a:pt x="940838" y="55343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47306" y="1429778"/>
              <a:ext cx="1882139" cy="1162685"/>
            </a:xfrm>
            <a:custGeom>
              <a:avLst/>
              <a:gdLst/>
              <a:ahLst/>
              <a:cxnLst/>
              <a:rect l="l" t="t" r="r" b="b"/>
              <a:pathLst>
                <a:path w="1882140" h="1162685">
                  <a:moveTo>
                    <a:pt x="1411909" y="903871"/>
                  </a:moveTo>
                  <a:lnTo>
                    <a:pt x="1364957" y="911402"/>
                  </a:lnTo>
                  <a:lnTo>
                    <a:pt x="1266380" y="924026"/>
                  </a:lnTo>
                  <a:lnTo>
                    <a:pt x="1162278" y="933259"/>
                  </a:lnTo>
                  <a:lnTo>
                    <a:pt x="1053477" y="938923"/>
                  </a:lnTo>
                  <a:lnTo>
                    <a:pt x="940841" y="940841"/>
                  </a:lnTo>
                  <a:lnTo>
                    <a:pt x="870610" y="940079"/>
                  </a:lnTo>
                  <a:lnTo>
                    <a:pt x="801789" y="937844"/>
                  </a:lnTo>
                  <a:lnTo>
                    <a:pt x="734542" y="934173"/>
                  </a:lnTo>
                  <a:lnTo>
                    <a:pt x="669074" y="929132"/>
                  </a:lnTo>
                  <a:lnTo>
                    <a:pt x="605548" y="922756"/>
                  </a:lnTo>
                  <a:lnTo>
                    <a:pt x="544156" y="915123"/>
                  </a:lnTo>
                  <a:lnTo>
                    <a:pt x="485076" y="906272"/>
                  </a:lnTo>
                  <a:lnTo>
                    <a:pt x="428498" y="896264"/>
                  </a:lnTo>
                  <a:lnTo>
                    <a:pt x="374586" y="885151"/>
                  </a:lnTo>
                  <a:lnTo>
                    <a:pt x="323532" y="872972"/>
                  </a:lnTo>
                  <a:lnTo>
                    <a:pt x="275526" y="859802"/>
                  </a:lnTo>
                  <a:lnTo>
                    <a:pt x="230733" y="845680"/>
                  </a:lnTo>
                  <a:lnTo>
                    <a:pt x="189344" y="830668"/>
                  </a:lnTo>
                  <a:lnTo>
                    <a:pt x="151549" y="814806"/>
                  </a:lnTo>
                  <a:lnTo>
                    <a:pt x="87426" y="780796"/>
                  </a:lnTo>
                  <a:lnTo>
                    <a:pt x="39827" y="744054"/>
                  </a:lnTo>
                  <a:lnTo>
                    <a:pt x="10198" y="705027"/>
                  </a:lnTo>
                  <a:lnTo>
                    <a:pt x="0" y="664121"/>
                  </a:lnTo>
                  <a:lnTo>
                    <a:pt x="0" y="885494"/>
                  </a:lnTo>
                  <a:lnTo>
                    <a:pt x="10198" y="926401"/>
                  </a:lnTo>
                  <a:lnTo>
                    <a:pt x="39827" y="965428"/>
                  </a:lnTo>
                  <a:lnTo>
                    <a:pt x="87426" y="1002169"/>
                  </a:lnTo>
                  <a:lnTo>
                    <a:pt x="151549" y="1036180"/>
                  </a:lnTo>
                  <a:lnTo>
                    <a:pt x="189344" y="1052042"/>
                  </a:lnTo>
                  <a:lnTo>
                    <a:pt x="230733" y="1067054"/>
                  </a:lnTo>
                  <a:lnTo>
                    <a:pt x="275526" y="1081176"/>
                  </a:lnTo>
                  <a:lnTo>
                    <a:pt x="323532" y="1094346"/>
                  </a:lnTo>
                  <a:lnTo>
                    <a:pt x="374586" y="1106525"/>
                  </a:lnTo>
                  <a:lnTo>
                    <a:pt x="428498" y="1117638"/>
                  </a:lnTo>
                  <a:lnTo>
                    <a:pt x="485076" y="1127645"/>
                  </a:lnTo>
                  <a:lnTo>
                    <a:pt x="544156" y="1136497"/>
                  </a:lnTo>
                  <a:lnTo>
                    <a:pt x="605548" y="1144130"/>
                  </a:lnTo>
                  <a:lnTo>
                    <a:pt x="669074" y="1150505"/>
                  </a:lnTo>
                  <a:lnTo>
                    <a:pt x="734542" y="1155547"/>
                  </a:lnTo>
                  <a:lnTo>
                    <a:pt x="801789" y="1159217"/>
                  </a:lnTo>
                  <a:lnTo>
                    <a:pt x="870610" y="1161453"/>
                  </a:lnTo>
                  <a:lnTo>
                    <a:pt x="940841" y="1162215"/>
                  </a:lnTo>
                  <a:lnTo>
                    <a:pt x="991920" y="1161808"/>
                  </a:lnTo>
                  <a:lnTo>
                    <a:pt x="1091869" y="1158659"/>
                  </a:lnTo>
                  <a:lnTo>
                    <a:pt x="1188491" y="1152588"/>
                  </a:lnTo>
                  <a:lnTo>
                    <a:pt x="1281328" y="1143838"/>
                  </a:lnTo>
                  <a:lnTo>
                    <a:pt x="1411909" y="903871"/>
                  </a:lnTo>
                  <a:close/>
                </a:path>
                <a:path w="1882140" h="1162685">
                  <a:moveTo>
                    <a:pt x="1881670" y="0"/>
                  </a:moveTo>
                  <a:lnTo>
                    <a:pt x="1871472" y="40894"/>
                  </a:lnTo>
                  <a:lnTo>
                    <a:pt x="1841842" y="79933"/>
                  </a:lnTo>
                  <a:lnTo>
                    <a:pt x="1794243" y="116674"/>
                  </a:lnTo>
                  <a:lnTo>
                    <a:pt x="1730121" y="150685"/>
                  </a:lnTo>
                  <a:lnTo>
                    <a:pt x="1692325" y="166547"/>
                  </a:lnTo>
                  <a:lnTo>
                    <a:pt x="1650936" y="181559"/>
                  </a:lnTo>
                  <a:lnTo>
                    <a:pt x="1606143" y="195681"/>
                  </a:lnTo>
                  <a:lnTo>
                    <a:pt x="1558137" y="208851"/>
                  </a:lnTo>
                  <a:lnTo>
                    <a:pt x="1507083" y="221030"/>
                  </a:lnTo>
                  <a:lnTo>
                    <a:pt x="1453172" y="232143"/>
                  </a:lnTo>
                  <a:lnTo>
                    <a:pt x="1396593" y="242150"/>
                  </a:lnTo>
                  <a:lnTo>
                    <a:pt x="1337513" y="251002"/>
                  </a:lnTo>
                  <a:lnTo>
                    <a:pt x="1276121" y="258635"/>
                  </a:lnTo>
                  <a:lnTo>
                    <a:pt x="1212596" y="265010"/>
                  </a:lnTo>
                  <a:lnTo>
                    <a:pt x="1147127" y="270052"/>
                  </a:lnTo>
                  <a:lnTo>
                    <a:pt x="1079893" y="273723"/>
                  </a:lnTo>
                  <a:lnTo>
                    <a:pt x="1011059" y="275958"/>
                  </a:lnTo>
                  <a:lnTo>
                    <a:pt x="940841" y="276720"/>
                  </a:lnTo>
                  <a:lnTo>
                    <a:pt x="870635" y="275958"/>
                  </a:lnTo>
                  <a:lnTo>
                    <a:pt x="801827" y="273723"/>
                  </a:lnTo>
                  <a:lnTo>
                    <a:pt x="734606" y="270052"/>
                  </a:lnTo>
                  <a:lnTo>
                    <a:pt x="669150" y="265010"/>
                  </a:lnTo>
                  <a:lnTo>
                    <a:pt x="605637" y="258635"/>
                  </a:lnTo>
                  <a:lnTo>
                    <a:pt x="544258" y="251002"/>
                  </a:lnTo>
                  <a:lnTo>
                    <a:pt x="485178" y="242150"/>
                  </a:lnTo>
                  <a:lnTo>
                    <a:pt x="428586" y="232143"/>
                  </a:lnTo>
                  <a:lnTo>
                    <a:pt x="374675" y="221030"/>
                  </a:lnTo>
                  <a:lnTo>
                    <a:pt x="323621" y="208851"/>
                  </a:lnTo>
                  <a:lnTo>
                    <a:pt x="275602" y="195681"/>
                  </a:lnTo>
                  <a:lnTo>
                    <a:pt x="230809" y="181559"/>
                  </a:lnTo>
                  <a:lnTo>
                    <a:pt x="189407" y="166547"/>
                  </a:lnTo>
                  <a:lnTo>
                    <a:pt x="151599" y="150685"/>
                  </a:lnTo>
                  <a:lnTo>
                    <a:pt x="87464" y="116674"/>
                  </a:lnTo>
                  <a:lnTo>
                    <a:pt x="39839" y="79933"/>
                  </a:lnTo>
                  <a:lnTo>
                    <a:pt x="10198" y="40894"/>
                  </a:lnTo>
                  <a:lnTo>
                    <a:pt x="0" y="0"/>
                  </a:lnTo>
                  <a:lnTo>
                    <a:pt x="0" y="221373"/>
                  </a:lnTo>
                  <a:lnTo>
                    <a:pt x="10198" y="262267"/>
                  </a:lnTo>
                  <a:lnTo>
                    <a:pt x="39839" y="301307"/>
                  </a:lnTo>
                  <a:lnTo>
                    <a:pt x="87464" y="338048"/>
                  </a:lnTo>
                  <a:lnTo>
                    <a:pt x="151599" y="372059"/>
                  </a:lnTo>
                  <a:lnTo>
                    <a:pt x="189407" y="387921"/>
                  </a:lnTo>
                  <a:lnTo>
                    <a:pt x="230809" y="402932"/>
                  </a:lnTo>
                  <a:lnTo>
                    <a:pt x="275602" y="417055"/>
                  </a:lnTo>
                  <a:lnTo>
                    <a:pt x="323621" y="430225"/>
                  </a:lnTo>
                  <a:lnTo>
                    <a:pt x="374675" y="442404"/>
                  </a:lnTo>
                  <a:lnTo>
                    <a:pt x="428586" y="453517"/>
                  </a:lnTo>
                  <a:lnTo>
                    <a:pt x="485178" y="463524"/>
                  </a:lnTo>
                  <a:lnTo>
                    <a:pt x="544258" y="472376"/>
                  </a:lnTo>
                  <a:lnTo>
                    <a:pt x="605637" y="480009"/>
                  </a:lnTo>
                  <a:lnTo>
                    <a:pt x="669150" y="486384"/>
                  </a:lnTo>
                  <a:lnTo>
                    <a:pt x="734606" y="491426"/>
                  </a:lnTo>
                  <a:lnTo>
                    <a:pt x="801827" y="495096"/>
                  </a:lnTo>
                  <a:lnTo>
                    <a:pt x="870635" y="497332"/>
                  </a:lnTo>
                  <a:lnTo>
                    <a:pt x="940841" y="498094"/>
                  </a:lnTo>
                  <a:lnTo>
                    <a:pt x="1011059" y="497332"/>
                  </a:lnTo>
                  <a:lnTo>
                    <a:pt x="1079893" y="495096"/>
                  </a:lnTo>
                  <a:lnTo>
                    <a:pt x="1147127" y="491426"/>
                  </a:lnTo>
                  <a:lnTo>
                    <a:pt x="1212596" y="486384"/>
                  </a:lnTo>
                  <a:lnTo>
                    <a:pt x="1276121" y="480009"/>
                  </a:lnTo>
                  <a:lnTo>
                    <a:pt x="1337513" y="472376"/>
                  </a:lnTo>
                  <a:lnTo>
                    <a:pt x="1396593" y="463524"/>
                  </a:lnTo>
                  <a:lnTo>
                    <a:pt x="1453172" y="453517"/>
                  </a:lnTo>
                  <a:lnTo>
                    <a:pt x="1507083" y="442404"/>
                  </a:lnTo>
                  <a:lnTo>
                    <a:pt x="1558137" y="430225"/>
                  </a:lnTo>
                  <a:lnTo>
                    <a:pt x="1606143" y="417055"/>
                  </a:lnTo>
                  <a:lnTo>
                    <a:pt x="1650936" y="402932"/>
                  </a:lnTo>
                  <a:lnTo>
                    <a:pt x="1692325" y="387921"/>
                  </a:lnTo>
                  <a:lnTo>
                    <a:pt x="1730121" y="372059"/>
                  </a:lnTo>
                  <a:lnTo>
                    <a:pt x="1794243" y="338048"/>
                  </a:lnTo>
                  <a:lnTo>
                    <a:pt x="1841842" y="301307"/>
                  </a:lnTo>
                  <a:lnTo>
                    <a:pt x="1871472" y="262267"/>
                  </a:lnTo>
                  <a:lnTo>
                    <a:pt x="1881670" y="221373"/>
                  </a:lnTo>
                  <a:lnTo>
                    <a:pt x="1881670" y="0"/>
                  </a:lnTo>
                  <a:close/>
                </a:path>
              </a:pathLst>
            </a:custGeom>
            <a:solidFill>
              <a:srgbClr val="6DDF8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64865" y="1927868"/>
              <a:ext cx="1992630" cy="1992630"/>
            </a:xfrm>
            <a:custGeom>
              <a:avLst/>
              <a:gdLst/>
              <a:ahLst/>
              <a:cxnLst/>
              <a:rect l="l" t="t" r="r" b="b"/>
              <a:pathLst>
                <a:path w="1992630" h="1992629">
                  <a:moveTo>
                    <a:pt x="996182" y="1992364"/>
                  </a:moveTo>
                  <a:lnTo>
                    <a:pt x="947914" y="1991215"/>
                  </a:lnTo>
                  <a:lnTo>
                    <a:pt x="900240" y="1987804"/>
                  </a:lnTo>
                  <a:lnTo>
                    <a:pt x="853211" y="1982182"/>
                  </a:lnTo>
                  <a:lnTo>
                    <a:pt x="806880" y="1974402"/>
                  </a:lnTo>
                  <a:lnTo>
                    <a:pt x="761298" y="1964515"/>
                  </a:lnTo>
                  <a:lnTo>
                    <a:pt x="716517" y="1952575"/>
                  </a:lnTo>
                  <a:lnTo>
                    <a:pt x="672591" y="1938633"/>
                  </a:lnTo>
                  <a:lnTo>
                    <a:pt x="629570" y="1922741"/>
                  </a:lnTo>
                  <a:lnTo>
                    <a:pt x="587508" y="1904952"/>
                  </a:lnTo>
                  <a:lnTo>
                    <a:pt x="546456" y="1885318"/>
                  </a:lnTo>
                  <a:lnTo>
                    <a:pt x="506467" y="1863891"/>
                  </a:lnTo>
                  <a:lnTo>
                    <a:pt x="467593" y="1840723"/>
                  </a:lnTo>
                  <a:lnTo>
                    <a:pt x="429885" y="1815866"/>
                  </a:lnTo>
                  <a:lnTo>
                    <a:pt x="393397" y="1789372"/>
                  </a:lnTo>
                  <a:lnTo>
                    <a:pt x="358180" y="1761294"/>
                  </a:lnTo>
                  <a:lnTo>
                    <a:pt x="324287" y="1731684"/>
                  </a:lnTo>
                  <a:lnTo>
                    <a:pt x="291769" y="1700594"/>
                  </a:lnTo>
                  <a:lnTo>
                    <a:pt x="260679" y="1668077"/>
                  </a:lnTo>
                  <a:lnTo>
                    <a:pt x="231069" y="1634183"/>
                  </a:lnTo>
                  <a:lnTo>
                    <a:pt x="202991" y="1598966"/>
                  </a:lnTo>
                  <a:lnTo>
                    <a:pt x="176497" y="1562478"/>
                  </a:lnTo>
                  <a:lnTo>
                    <a:pt x="151641" y="1524770"/>
                  </a:lnTo>
                  <a:lnTo>
                    <a:pt x="128472" y="1485896"/>
                  </a:lnTo>
                  <a:lnTo>
                    <a:pt x="107045" y="1445907"/>
                  </a:lnTo>
                  <a:lnTo>
                    <a:pt x="87411" y="1404855"/>
                  </a:lnTo>
                  <a:lnTo>
                    <a:pt x="69622" y="1362793"/>
                  </a:lnTo>
                  <a:lnTo>
                    <a:pt x="53730" y="1319772"/>
                  </a:lnTo>
                  <a:lnTo>
                    <a:pt x="39788" y="1275846"/>
                  </a:lnTo>
                  <a:lnTo>
                    <a:pt x="27848" y="1231066"/>
                  </a:lnTo>
                  <a:lnTo>
                    <a:pt x="17962" y="1185484"/>
                  </a:lnTo>
                  <a:lnTo>
                    <a:pt x="10181" y="1139152"/>
                  </a:lnTo>
                  <a:lnTo>
                    <a:pt x="4560" y="1092123"/>
                  </a:lnTo>
                  <a:lnTo>
                    <a:pt x="1148" y="1044449"/>
                  </a:lnTo>
                  <a:lnTo>
                    <a:pt x="0" y="996182"/>
                  </a:lnTo>
                  <a:lnTo>
                    <a:pt x="1148" y="947914"/>
                  </a:lnTo>
                  <a:lnTo>
                    <a:pt x="4560" y="900240"/>
                  </a:lnTo>
                  <a:lnTo>
                    <a:pt x="10181" y="853211"/>
                  </a:lnTo>
                  <a:lnTo>
                    <a:pt x="17962" y="806880"/>
                  </a:lnTo>
                  <a:lnTo>
                    <a:pt x="27848" y="761298"/>
                  </a:lnTo>
                  <a:lnTo>
                    <a:pt x="39788" y="716517"/>
                  </a:lnTo>
                  <a:lnTo>
                    <a:pt x="53730" y="672591"/>
                  </a:lnTo>
                  <a:lnTo>
                    <a:pt x="69622" y="629570"/>
                  </a:lnTo>
                  <a:lnTo>
                    <a:pt x="87411" y="587508"/>
                  </a:lnTo>
                  <a:lnTo>
                    <a:pt x="107045" y="546456"/>
                  </a:lnTo>
                  <a:lnTo>
                    <a:pt x="128472" y="506467"/>
                  </a:lnTo>
                  <a:lnTo>
                    <a:pt x="151641" y="467593"/>
                  </a:lnTo>
                  <a:lnTo>
                    <a:pt x="176497" y="429885"/>
                  </a:lnTo>
                  <a:lnTo>
                    <a:pt x="202991" y="393397"/>
                  </a:lnTo>
                  <a:lnTo>
                    <a:pt x="231069" y="358180"/>
                  </a:lnTo>
                  <a:lnTo>
                    <a:pt x="260679" y="324287"/>
                  </a:lnTo>
                  <a:lnTo>
                    <a:pt x="291769" y="291769"/>
                  </a:lnTo>
                  <a:lnTo>
                    <a:pt x="324287" y="260679"/>
                  </a:lnTo>
                  <a:lnTo>
                    <a:pt x="358180" y="231069"/>
                  </a:lnTo>
                  <a:lnTo>
                    <a:pt x="393397" y="202991"/>
                  </a:lnTo>
                  <a:lnTo>
                    <a:pt x="429885" y="176497"/>
                  </a:lnTo>
                  <a:lnTo>
                    <a:pt x="467593" y="151641"/>
                  </a:lnTo>
                  <a:lnTo>
                    <a:pt x="506467" y="128472"/>
                  </a:lnTo>
                  <a:lnTo>
                    <a:pt x="546456" y="107045"/>
                  </a:lnTo>
                  <a:lnTo>
                    <a:pt x="587508" y="87411"/>
                  </a:lnTo>
                  <a:lnTo>
                    <a:pt x="629570" y="69622"/>
                  </a:lnTo>
                  <a:lnTo>
                    <a:pt x="672591" y="53730"/>
                  </a:lnTo>
                  <a:lnTo>
                    <a:pt x="716517" y="39788"/>
                  </a:lnTo>
                  <a:lnTo>
                    <a:pt x="761298" y="27848"/>
                  </a:lnTo>
                  <a:lnTo>
                    <a:pt x="806880" y="17962"/>
                  </a:lnTo>
                  <a:lnTo>
                    <a:pt x="853211" y="10181"/>
                  </a:lnTo>
                  <a:lnTo>
                    <a:pt x="900240" y="4560"/>
                  </a:lnTo>
                  <a:lnTo>
                    <a:pt x="947914" y="1148"/>
                  </a:lnTo>
                  <a:lnTo>
                    <a:pt x="996182" y="0"/>
                  </a:lnTo>
                  <a:lnTo>
                    <a:pt x="1044449" y="1148"/>
                  </a:lnTo>
                  <a:lnTo>
                    <a:pt x="1092123" y="4560"/>
                  </a:lnTo>
                  <a:lnTo>
                    <a:pt x="1139152" y="10181"/>
                  </a:lnTo>
                  <a:lnTo>
                    <a:pt x="1185484" y="17962"/>
                  </a:lnTo>
                  <a:lnTo>
                    <a:pt x="1231066" y="27848"/>
                  </a:lnTo>
                  <a:lnTo>
                    <a:pt x="1275846" y="39788"/>
                  </a:lnTo>
                  <a:lnTo>
                    <a:pt x="1319772" y="53730"/>
                  </a:lnTo>
                  <a:lnTo>
                    <a:pt x="1362793" y="69622"/>
                  </a:lnTo>
                  <a:lnTo>
                    <a:pt x="1404855" y="87411"/>
                  </a:lnTo>
                  <a:lnTo>
                    <a:pt x="1445907" y="107045"/>
                  </a:lnTo>
                  <a:lnTo>
                    <a:pt x="1485896" y="128472"/>
                  </a:lnTo>
                  <a:lnTo>
                    <a:pt x="1524770" y="151641"/>
                  </a:lnTo>
                  <a:lnTo>
                    <a:pt x="1562478" y="176497"/>
                  </a:lnTo>
                  <a:lnTo>
                    <a:pt x="1598966" y="202991"/>
                  </a:lnTo>
                  <a:lnTo>
                    <a:pt x="1634183" y="231069"/>
                  </a:lnTo>
                  <a:lnTo>
                    <a:pt x="1668077" y="260679"/>
                  </a:lnTo>
                  <a:lnTo>
                    <a:pt x="1700594" y="291769"/>
                  </a:lnTo>
                  <a:lnTo>
                    <a:pt x="1731684" y="324287"/>
                  </a:lnTo>
                  <a:lnTo>
                    <a:pt x="1761294" y="358180"/>
                  </a:lnTo>
                  <a:lnTo>
                    <a:pt x="1789372" y="393397"/>
                  </a:lnTo>
                  <a:lnTo>
                    <a:pt x="1815866" y="429885"/>
                  </a:lnTo>
                  <a:lnTo>
                    <a:pt x="1840723" y="467593"/>
                  </a:lnTo>
                  <a:lnTo>
                    <a:pt x="1863891" y="506467"/>
                  </a:lnTo>
                  <a:lnTo>
                    <a:pt x="1885318" y="546456"/>
                  </a:lnTo>
                  <a:lnTo>
                    <a:pt x="1904952" y="587508"/>
                  </a:lnTo>
                  <a:lnTo>
                    <a:pt x="1922741" y="629570"/>
                  </a:lnTo>
                  <a:lnTo>
                    <a:pt x="1938633" y="672591"/>
                  </a:lnTo>
                  <a:lnTo>
                    <a:pt x="1952575" y="716517"/>
                  </a:lnTo>
                  <a:lnTo>
                    <a:pt x="1964515" y="761298"/>
                  </a:lnTo>
                  <a:lnTo>
                    <a:pt x="1974402" y="806880"/>
                  </a:lnTo>
                  <a:lnTo>
                    <a:pt x="1982182" y="853211"/>
                  </a:lnTo>
                  <a:lnTo>
                    <a:pt x="1987804" y="900240"/>
                  </a:lnTo>
                  <a:lnTo>
                    <a:pt x="1991215" y="947914"/>
                  </a:lnTo>
                  <a:lnTo>
                    <a:pt x="1992364" y="996182"/>
                  </a:lnTo>
                  <a:lnTo>
                    <a:pt x="1991215" y="1044449"/>
                  </a:lnTo>
                  <a:lnTo>
                    <a:pt x="1987804" y="1092123"/>
                  </a:lnTo>
                  <a:lnTo>
                    <a:pt x="1982182" y="1139152"/>
                  </a:lnTo>
                  <a:lnTo>
                    <a:pt x="1974402" y="1185484"/>
                  </a:lnTo>
                  <a:lnTo>
                    <a:pt x="1964515" y="1231066"/>
                  </a:lnTo>
                  <a:lnTo>
                    <a:pt x="1952575" y="1275846"/>
                  </a:lnTo>
                  <a:lnTo>
                    <a:pt x="1938633" y="1319772"/>
                  </a:lnTo>
                  <a:lnTo>
                    <a:pt x="1922741" y="1362793"/>
                  </a:lnTo>
                  <a:lnTo>
                    <a:pt x="1904952" y="1404855"/>
                  </a:lnTo>
                  <a:lnTo>
                    <a:pt x="1885318" y="1445907"/>
                  </a:lnTo>
                  <a:lnTo>
                    <a:pt x="1863891" y="1485896"/>
                  </a:lnTo>
                  <a:lnTo>
                    <a:pt x="1840723" y="1524770"/>
                  </a:lnTo>
                  <a:lnTo>
                    <a:pt x="1815866" y="1562478"/>
                  </a:lnTo>
                  <a:lnTo>
                    <a:pt x="1789372" y="1598966"/>
                  </a:lnTo>
                  <a:lnTo>
                    <a:pt x="1761294" y="1634183"/>
                  </a:lnTo>
                  <a:lnTo>
                    <a:pt x="1731684" y="1668077"/>
                  </a:lnTo>
                  <a:lnTo>
                    <a:pt x="1700594" y="1700594"/>
                  </a:lnTo>
                  <a:lnTo>
                    <a:pt x="1668077" y="1731684"/>
                  </a:lnTo>
                  <a:lnTo>
                    <a:pt x="1634183" y="1761294"/>
                  </a:lnTo>
                  <a:lnTo>
                    <a:pt x="1598966" y="1789372"/>
                  </a:lnTo>
                  <a:lnTo>
                    <a:pt x="1562478" y="1815866"/>
                  </a:lnTo>
                  <a:lnTo>
                    <a:pt x="1524770" y="1840723"/>
                  </a:lnTo>
                  <a:lnTo>
                    <a:pt x="1485896" y="1863891"/>
                  </a:lnTo>
                  <a:lnTo>
                    <a:pt x="1445907" y="1885318"/>
                  </a:lnTo>
                  <a:lnTo>
                    <a:pt x="1404855" y="1904952"/>
                  </a:lnTo>
                  <a:lnTo>
                    <a:pt x="1362793" y="1922741"/>
                  </a:lnTo>
                  <a:lnTo>
                    <a:pt x="1319772" y="1938633"/>
                  </a:lnTo>
                  <a:lnTo>
                    <a:pt x="1275846" y="1952575"/>
                  </a:lnTo>
                  <a:lnTo>
                    <a:pt x="1231066" y="1964515"/>
                  </a:lnTo>
                  <a:lnTo>
                    <a:pt x="1185484" y="1974402"/>
                  </a:lnTo>
                  <a:lnTo>
                    <a:pt x="1139152" y="1982182"/>
                  </a:lnTo>
                  <a:lnTo>
                    <a:pt x="1092123" y="1987804"/>
                  </a:lnTo>
                  <a:lnTo>
                    <a:pt x="1044449" y="1991215"/>
                  </a:lnTo>
                  <a:lnTo>
                    <a:pt x="996182" y="199236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541575" y="2536646"/>
              <a:ext cx="1439545" cy="775335"/>
            </a:xfrm>
            <a:custGeom>
              <a:avLst/>
              <a:gdLst/>
              <a:ahLst/>
              <a:cxnLst/>
              <a:rect l="l" t="t" r="r" b="b"/>
              <a:pathLst>
                <a:path w="1439544" h="775335">
                  <a:moveTo>
                    <a:pt x="442747" y="221373"/>
                  </a:moveTo>
                  <a:lnTo>
                    <a:pt x="438251" y="176796"/>
                  </a:lnTo>
                  <a:lnTo>
                    <a:pt x="425335" y="135255"/>
                  </a:lnTo>
                  <a:lnTo>
                    <a:pt x="404914" y="97663"/>
                  </a:lnTo>
                  <a:lnTo>
                    <a:pt x="377863" y="64884"/>
                  </a:lnTo>
                  <a:lnTo>
                    <a:pt x="345097" y="37846"/>
                  </a:lnTo>
                  <a:lnTo>
                    <a:pt x="307492" y="17424"/>
                  </a:lnTo>
                  <a:lnTo>
                    <a:pt x="265950" y="4508"/>
                  </a:lnTo>
                  <a:lnTo>
                    <a:pt x="221373" y="0"/>
                  </a:lnTo>
                  <a:lnTo>
                    <a:pt x="176796" y="4508"/>
                  </a:lnTo>
                  <a:lnTo>
                    <a:pt x="135255" y="17424"/>
                  </a:lnTo>
                  <a:lnTo>
                    <a:pt x="97650" y="37846"/>
                  </a:lnTo>
                  <a:lnTo>
                    <a:pt x="64884" y="64884"/>
                  </a:lnTo>
                  <a:lnTo>
                    <a:pt x="37846" y="97663"/>
                  </a:lnTo>
                  <a:lnTo>
                    <a:pt x="17411" y="135255"/>
                  </a:lnTo>
                  <a:lnTo>
                    <a:pt x="4508" y="176796"/>
                  </a:lnTo>
                  <a:lnTo>
                    <a:pt x="0" y="221373"/>
                  </a:lnTo>
                  <a:lnTo>
                    <a:pt x="4508" y="265963"/>
                  </a:lnTo>
                  <a:lnTo>
                    <a:pt x="17411" y="307492"/>
                  </a:lnTo>
                  <a:lnTo>
                    <a:pt x="37846" y="345097"/>
                  </a:lnTo>
                  <a:lnTo>
                    <a:pt x="64884" y="377875"/>
                  </a:lnTo>
                  <a:lnTo>
                    <a:pt x="97650" y="404914"/>
                  </a:lnTo>
                  <a:lnTo>
                    <a:pt x="135255" y="425335"/>
                  </a:lnTo>
                  <a:lnTo>
                    <a:pt x="176796" y="438251"/>
                  </a:lnTo>
                  <a:lnTo>
                    <a:pt x="221373" y="442747"/>
                  </a:lnTo>
                  <a:lnTo>
                    <a:pt x="264388" y="451472"/>
                  </a:lnTo>
                  <a:lnTo>
                    <a:pt x="299580" y="475234"/>
                  </a:lnTo>
                  <a:lnTo>
                    <a:pt x="323342" y="510425"/>
                  </a:lnTo>
                  <a:lnTo>
                    <a:pt x="332066" y="553440"/>
                  </a:lnTo>
                  <a:lnTo>
                    <a:pt x="323342" y="596455"/>
                  </a:lnTo>
                  <a:lnTo>
                    <a:pt x="299580" y="631647"/>
                  </a:lnTo>
                  <a:lnTo>
                    <a:pt x="264388" y="655408"/>
                  </a:lnTo>
                  <a:lnTo>
                    <a:pt x="221373" y="664121"/>
                  </a:lnTo>
                  <a:lnTo>
                    <a:pt x="178358" y="655408"/>
                  </a:lnTo>
                  <a:lnTo>
                    <a:pt x="143167" y="631647"/>
                  </a:lnTo>
                  <a:lnTo>
                    <a:pt x="119405" y="596455"/>
                  </a:lnTo>
                  <a:lnTo>
                    <a:pt x="106324" y="531926"/>
                  </a:lnTo>
                  <a:lnTo>
                    <a:pt x="94449" y="514337"/>
                  </a:lnTo>
                  <a:lnTo>
                    <a:pt x="55346" y="498094"/>
                  </a:lnTo>
                  <a:lnTo>
                    <a:pt x="16243" y="514337"/>
                  </a:lnTo>
                  <a:lnTo>
                    <a:pt x="0" y="553440"/>
                  </a:lnTo>
                  <a:lnTo>
                    <a:pt x="4508" y="598017"/>
                  </a:lnTo>
                  <a:lnTo>
                    <a:pt x="17411" y="639559"/>
                  </a:lnTo>
                  <a:lnTo>
                    <a:pt x="37846" y="677164"/>
                  </a:lnTo>
                  <a:lnTo>
                    <a:pt x="64884" y="709930"/>
                  </a:lnTo>
                  <a:lnTo>
                    <a:pt x="97650" y="736981"/>
                  </a:lnTo>
                  <a:lnTo>
                    <a:pt x="135255" y="757402"/>
                  </a:lnTo>
                  <a:lnTo>
                    <a:pt x="176796" y="770305"/>
                  </a:lnTo>
                  <a:lnTo>
                    <a:pt x="221373" y="774814"/>
                  </a:lnTo>
                  <a:lnTo>
                    <a:pt x="265950" y="770305"/>
                  </a:lnTo>
                  <a:lnTo>
                    <a:pt x="307492" y="757402"/>
                  </a:lnTo>
                  <a:lnTo>
                    <a:pt x="345097" y="736981"/>
                  </a:lnTo>
                  <a:lnTo>
                    <a:pt x="377863" y="709930"/>
                  </a:lnTo>
                  <a:lnTo>
                    <a:pt x="404914" y="677164"/>
                  </a:lnTo>
                  <a:lnTo>
                    <a:pt x="425335" y="639559"/>
                  </a:lnTo>
                  <a:lnTo>
                    <a:pt x="438251" y="598017"/>
                  </a:lnTo>
                  <a:lnTo>
                    <a:pt x="442747" y="553440"/>
                  </a:lnTo>
                  <a:lnTo>
                    <a:pt x="438251" y="508863"/>
                  </a:lnTo>
                  <a:lnTo>
                    <a:pt x="425335" y="467321"/>
                  </a:lnTo>
                  <a:lnTo>
                    <a:pt x="404914" y="429717"/>
                  </a:lnTo>
                  <a:lnTo>
                    <a:pt x="377863" y="396951"/>
                  </a:lnTo>
                  <a:lnTo>
                    <a:pt x="345097" y="369900"/>
                  </a:lnTo>
                  <a:lnTo>
                    <a:pt x="307492" y="349478"/>
                  </a:lnTo>
                  <a:lnTo>
                    <a:pt x="265950" y="336562"/>
                  </a:lnTo>
                  <a:lnTo>
                    <a:pt x="221373" y="332066"/>
                  </a:lnTo>
                  <a:lnTo>
                    <a:pt x="178358" y="323342"/>
                  </a:lnTo>
                  <a:lnTo>
                    <a:pt x="143167" y="299580"/>
                  </a:lnTo>
                  <a:lnTo>
                    <a:pt x="119405" y="264388"/>
                  </a:lnTo>
                  <a:lnTo>
                    <a:pt x="110693" y="221373"/>
                  </a:lnTo>
                  <a:lnTo>
                    <a:pt x="119405" y="178358"/>
                  </a:lnTo>
                  <a:lnTo>
                    <a:pt x="143167" y="143179"/>
                  </a:lnTo>
                  <a:lnTo>
                    <a:pt x="178358" y="119418"/>
                  </a:lnTo>
                  <a:lnTo>
                    <a:pt x="221373" y="110693"/>
                  </a:lnTo>
                  <a:lnTo>
                    <a:pt x="264388" y="119418"/>
                  </a:lnTo>
                  <a:lnTo>
                    <a:pt x="299580" y="143179"/>
                  </a:lnTo>
                  <a:lnTo>
                    <a:pt x="323342" y="178358"/>
                  </a:lnTo>
                  <a:lnTo>
                    <a:pt x="336423" y="242887"/>
                  </a:lnTo>
                  <a:lnTo>
                    <a:pt x="348297" y="260477"/>
                  </a:lnTo>
                  <a:lnTo>
                    <a:pt x="365899" y="272364"/>
                  </a:lnTo>
                  <a:lnTo>
                    <a:pt x="387400" y="276720"/>
                  </a:lnTo>
                  <a:lnTo>
                    <a:pt x="408914" y="272364"/>
                  </a:lnTo>
                  <a:lnTo>
                    <a:pt x="426504" y="260477"/>
                  </a:lnTo>
                  <a:lnTo>
                    <a:pt x="438391" y="242887"/>
                  </a:lnTo>
                  <a:lnTo>
                    <a:pt x="442747" y="221373"/>
                  </a:lnTo>
                  <a:close/>
                </a:path>
                <a:path w="1439544" h="775335">
                  <a:moveTo>
                    <a:pt x="996188" y="221373"/>
                  </a:moveTo>
                  <a:lnTo>
                    <a:pt x="991679" y="176796"/>
                  </a:lnTo>
                  <a:lnTo>
                    <a:pt x="978776" y="135255"/>
                  </a:lnTo>
                  <a:lnTo>
                    <a:pt x="958342" y="97663"/>
                  </a:lnTo>
                  <a:lnTo>
                    <a:pt x="931303" y="64884"/>
                  </a:lnTo>
                  <a:lnTo>
                    <a:pt x="898525" y="37846"/>
                  </a:lnTo>
                  <a:lnTo>
                    <a:pt x="885494" y="30772"/>
                  </a:lnTo>
                  <a:lnTo>
                    <a:pt x="885494" y="221373"/>
                  </a:lnTo>
                  <a:lnTo>
                    <a:pt x="885494" y="536790"/>
                  </a:lnTo>
                  <a:lnTo>
                    <a:pt x="876198" y="522744"/>
                  </a:lnTo>
                  <a:lnTo>
                    <a:pt x="860679" y="507212"/>
                  </a:lnTo>
                  <a:lnTo>
                    <a:pt x="841070" y="499173"/>
                  </a:lnTo>
                  <a:lnTo>
                    <a:pt x="819835" y="499097"/>
                  </a:lnTo>
                  <a:lnTo>
                    <a:pt x="799452" y="507390"/>
                  </a:lnTo>
                  <a:lnTo>
                    <a:pt x="783894" y="522909"/>
                  </a:lnTo>
                  <a:lnTo>
                    <a:pt x="775817" y="542531"/>
                  </a:lnTo>
                  <a:lnTo>
                    <a:pt x="775716" y="563753"/>
                  </a:lnTo>
                  <a:lnTo>
                    <a:pt x="784110" y="584136"/>
                  </a:lnTo>
                  <a:lnTo>
                    <a:pt x="827989" y="649859"/>
                  </a:lnTo>
                  <a:lnTo>
                    <a:pt x="815644" y="655828"/>
                  </a:lnTo>
                  <a:lnTo>
                    <a:pt x="802614" y="660311"/>
                  </a:lnTo>
                  <a:lnTo>
                    <a:pt x="788987" y="663143"/>
                  </a:lnTo>
                  <a:lnTo>
                    <a:pt x="774814" y="664121"/>
                  </a:lnTo>
                  <a:lnTo>
                    <a:pt x="731799" y="655408"/>
                  </a:lnTo>
                  <a:lnTo>
                    <a:pt x="696607" y="631647"/>
                  </a:lnTo>
                  <a:lnTo>
                    <a:pt x="672846" y="596455"/>
                  </a:lnTo>
                  <a:lnTo>
                    <a:pt x="664121" y="553440"/>
                  </a:lnTo>
                  <a:lnTo>
                    <a:pt x="664121" y="221373"/>
                  </a:lnTo>
                  <a:lnTo>
                    <a:pt x="672846" y="178358"/>
                  </a:lnTo>
                  <a:lnTo>
                    <a:pt x="696607" y="143179"/>
                  </a:lnTo>
                  <a:lnTo>
                    <a:pt x="731799" y="119418"/>
                  </a:lnTo>
                  <a:lnTo>
                    <a:pt x="774814" y="110693"/>
                  </a:lnTo>
                  <a:lnTo>
                    <a:pt x="817829" y="119418"/>
                  </a:lnTo>
                  <a:lnTo>
                    <a:pt x="853020" y="143179"/>
                  </a:lnTo>
                  <a:lnTo>
                    <a:pt x="876769" y="178358"/>
                  </a:lnTo>
                  <a:lnTo>
                    <a:pt x="885494" y="221373"/>
                  </a:lnTo>
                  <a:lnTo>
                    <a:pt x="885494" y="30772"/>
                  </a:lnTo>
                  <a:lnTo>
                    <a:pt x="860933" y="17424"/>
                  </a:lnTo>
                  <a:lnTo>
                    <a:pt x="819391" y="4508"/>
                  </a:lnTo>
                  <a:lnTo>
                    <a:pt x="774814" y="0"/>
                  </a:lnTo>
                  <a:lnTo>
                    <a:pt x="730224" y="4508"/>
                  </a:lnTo>
                  <a:lnTo>
                    <a:pt x="688695" y="17424"/>
                  </a:lnTo>
                  <a:lnTo>
                    <a:pt x="651090" y="37846"/>
                  </a:lnTo>
                  <a:lnTo>
                    <a:pt x="618324" y="64884"/>
                  </a:lnTo>
                  <a:lnTo>
                    <a:pt x="591273" y="97663"/>
                  </a:lnTo>
                  <a:lnTo>
                    <a:pt x="570852" y="135255"/>
                  </a:lnTo>
                  <a:lnTo>
                    <a:pt x="557936" y="176796"/>
                  </a:lnTo>
                  <a:lnTo>
                    <a:pt x="553440" y="221373"/>
                  </a:lnTo>
                  <a:lnTo>
                    <a:pt x="553440" y="553440"/>
                  </a:lnTo>
                  <a:lnTo>
                    <a:pt x="557936" y="598017"/>
                  </a:lnTo>
                  <a:lnTo>
                    <a:pt x="570852" y="639559"/>
                  </a:lnTo>
                  <a:lnTo>
                    <a:pt x="591273" y="677164"/>
                  </a:lnTo>
                  <a:lnTo>
                    <a:pt x="618324" y="709930"/>
                  </a:lnTo>
                  <a:lnTo>
                    <a:pt x="651090" y="736981"/>
                  </a:lnTo>
                  <a:lnTo>
                    <a:pt x="688695" y="757402"/>
                  </a:lnTo>
                  <a:lnTo>
                    <a:pt x="730224" y="770305"/>
                  </a:lnTo>
                  <a:lnTo>
                    <a:pt x="774814" y="774814"/>
                  </a:lnTo>
                  <a:lnTo>
                    <a:pt x="805789" y="772566"/>
                  </a:lnTo>
                  <a:lnTo>
                    <a:pt x="835342" y="766089"/>
                  </a:lnTo>
                  <a:lnTo>
                    <a:pt x="863269" y="755751"/>
                  </a:lnTo>
                  <a:lnTo>
                    <a:pt x="889393" y="741946"/>
                  </a:lnTo>
                  <a:lnTo>
                    <a:pt x="894791" y="750163"/>
                  </a:lnTo>
                  <a:lnTo>
                    <a:pt x="903935" y="760768"/>
                  </a:lnTo>
                  <a:lnTo>
                    <a:pt x="915060" y="768489"/>
                  </a:lnTo>
                  <a:lnTo>
                    <a:pt x="927569" y="773214"/>
                  </a:lnTo>
                  <a:lnTo>
                    <a:pt x="940841" y="774814"/>
                  </a:lnTo>
                  <a:lnTo>
                    <a:pt x="948766" y="774242"/>
                  </a:lnTo>
                  <a:lnTo>
                    <a:pt x="987094" y="749998"/>
                  </a:lnTo>
                  <a:lnTo>
                    <a:pt x="995286" y="709155"/>
                  </a:lnTo>
                  <a:lnTo>
                    <a:pt x="986891" y="688771"/>
                  </a:lnTo>
                  <a:lnTo>
                    <a:pt x="970394" y="664121"/>
                  </a:lnTo>
                  <a:lnTo>
                    <a:pt x="967651" y="660019"/>
                  </a:lnTo>
                  <a:lnTo>
                    <a:pt x="979500" y="635431"/>
                  </a:lnTo>
                  <a:lnTo>
                    <a:pt x="988479" y="609409"/>
                  </a:lnTo>
                  <a:lnTo>
                    <a:pt x="994194" y="582041"/>
                  </a:lnTo>
                  <a:lnTo>
                    <a:pt x="996188" y="553440"/>
                  </a:lnTo>
                  <a:lnTo>
                    <a:pt x="996188" y="536790"/>
                  </a:lnTo>
                  <a:lnTo>
                    <a:pt x="996188" y="221373"/>
                  </a:lnTo>
                  <a:close/>
                </a:path>
                <a:path w="1439544" h="775335">
                  <a:moveTo>
                    <a:pt x="1438935" y="719467"/>
                  </a:moveTo>
                  <a:lnTo>
                    <a:pt x="1434566" y="697966"/>
                  </a:lnTo>
                  <a:lnTo>
                    <a:pt x="1422692" y="680364"/>
                  </a:lnTo>
                  <a:lnTo>
                    <a:pt x="1405089" y="668489"/>
                  </a:lnTo>
                  <a:lnTo>
                    <a:pt x="1383588" y="664121"/>
                  </a:lnTo>
                  <a:lnTo>
                    <a:pt x="1217561" y="664121"/>
                  </a:lnTo>
                  <a:lnTo>
                    <a:pt x="1217561" y="55346"/>
                  </a:lnTo>
                  <a:lnTo>
                    <a:pt x="1213192" y="33845"/>
                  </a:lnTo>
                  <a:lnTo>
                    <a:pt x="1201318" y="16243"/>
                  </a:lnTo>
                  <a:lnTo>
                    <a:pt x="1183716" y="4368"/>
                  </a:lnTo>
                  <a:lnTo>
                    <a:pt x="1162215" y="0"/>
                  </a:lnTo>
                  <a:lnTo>
                    <a:pt x="1140701" y="4368"/>
                  </a:lnTo>
                  <a:lnTo>
                    <a:pt x="1123111" y="16243"/>
                  </a:lnTo>
                  <a:lnTo>
                    <a:pt x="1111237" y="33845"/>
                  </a:lnTo>
                  <a:lnTo>
                    <a:pt x="1106868" y="55346"/>
                  </a:lnTo>
                  <a:lnTo>
                    <a:pt x="1106868" y="719467"/>
                  </a:lnTo>
                  <a:lnTo>
                    <a:pt x="1111237" y="740981"/>
                  </a:lnTo>
                  <a:lnTo>
                    <a:pt x="1123111" y="758571"/>
                  </a:lnTo>
                  <a:lnTo>
                    <a:pt x="1140701" y="770458"/>
                  </a:lnTo>
                  <a:lnTo>
                    <a:pt x="1162215" y="774814"/>
                  </a:lnTo>
                  <a:lnTo>
                    <a:pt x="1383588" y="774814"/>
                  </a:lnTo>
                  <a:lnTo>
                    <a:pt x="1405089" y="770458"/>
                  </a:lnTo>
                  <a:lnTo>
                    <a:pt x="1422692" y="758571"/>
                  </a:lnTo>
                  <a:lnTo>
                    <a:pt x="1434566" y="740981"/>
                  </a:lnTo>
                  <a:lnTo>
                    <a:pt x="1438935" y="7194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3370783"/>
            <a:ext cx="10829909" cy="354329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16000" y="1003367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6720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290" dirty="0"/>
              <a:t>SQL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3885813" y="7734081"/>
            <a:ext cx="1136523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dirty="0">
                <a:solidFill>
                  <a:srgbClr val="F1E8E8"/>
                </a:solidFill>
                <a:latin typeface="Trebuchet MS"/>
                <a:cs typeface="Trebuchet MS"/>
              </a:rPr>
              <a:t>List</a:t>
            </a:r>
            <a:r>
              <a:rPr sz="2100" spc="-90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rgbClr val="F1E8E8"/>
                </a:solidFill>
                <a:latin typeface="Trebuchet MS"/>
                <a:cs typeface="Trebuchet MS"/>
              </a:rPr>
              <a:t>the</a:t>
            </a:r>
            <a:r>
              <a:rPr sz="2100" spc="-8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85" dirty="0">
                <a:solidFill>
                  <a:srgbClr val="F1E8E8"/>
                </a:solidFill>
                <a:latin typeface="Trebuchet MS"/>
                <a:cs typeface="Trebuchet MS"/>
              </a:rPr>
              <a:t>date</a:t>
            </a:r>
            <a:r>
              <a:rPr sz="2100" spc="-8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80" dirty="0">
                <a:solidFill>
                  <a:srgbClr val="F1E8E8"/>
                </a:solidFill>
                <a:latin typeface="Trebuchet MS"/>
                <a:cs typeface="Trebuchet MS"/>
              </a:rPr>
              <a:t>when</a:t>
            </a:r>
            <a:r>
              <a:rPr sz="2100" spc="-8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rgbClr val="F1E8E8"/>
                </a:solidFill>
                <a:latin typeface="Trebuchet MS"/>
                <a:cs typeface="Trebuchet MS"/>
              </a:rPr>
              <a:t>the</a:t>
            </a:r>
            <a:r>
              <a:rPr sz="2100" spc="-90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dirty="0">
                <a:solidFill>
                  <a:srgbClr val="F1E8E8"/>
                </a:solidFill>
                <a:latin typeface="Trebuchet MS"/>
                <a:cs typeface="Trebuchet MS"/>
              </a:rPr>
              <a:t>first</a:t>
            </a:r>
            <a:r>
              <a:rPr sz="2100" spc="-8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75" dirty="0">
                <a:solidFill>
                  <a:srgbClr val="F1E8E8"/>
                </a:solidFill>
                <a:latin typeface="Trebuchet MS"/>
                <a:cs typeface="Trebuchet MS"/>
              </a:rPr>
              <a:t>succesful</a:t>
            </a:r>
            <a:r>
              <a:rPr sz="2100" spc="-8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85" dirty="0">
                <a:solidFill>
                  <a:srgbClr val="F1E8E8"/>
                </a:solidFill>
                <a:latin typeface="Trebuchet MS"/>
                <a:cs typeface="Trebuchet MS"/>
              </a:rPr>
              <a:t>landing</a:t>
            </a:r>
            <a:r>
              <a:rPr sz="2100" spc="-8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229" dirty="0">
                <a:solidFill>
                  <a:srgbClr val="F1E8E8"/>
                </a:solidFill>
                <a:latin typeface="Trebuchet MS"/>
                <a:cs typeface="Trebuchet MS"/>
              </a:rPr>
              <a:t>outcome</a:t>
            </a:r>
            <a:r>
              <a:rPr sz="2100" spc="-8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85" dirty="0">
                <a:solidFill>
                  <a:srgbClr val="F1E8E8"/>
                </a:solidFill>
                <a:latin typeface="Trebuchet MS"/>
                <a:cs typeface="Trebuchet MS"/>
              </a:rPr>
              <a:t>in</a:t>
            </a:r>
            <a:r>
              <a:rPr sz="2100" spc="-90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240" dirty="0">
                <a:solidFill>
                  <a:srgbClr val="F1E8E8"/>
                </a:solidFill>
                <a:latin typeface="Trebuchet MS"/>
                <a:cs typeface="Trebuchet MS"/>
              </a:rPr>
              <a:t>ground</a:t>
            </a:r>
            <a:r>
              <a:rPr sz="2100" spc="-8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300" dirty="0">
                <a:solidFill>
                  <a:srgbClr val="F1E8E8"/>
                </a:solidFill>
                <a:latin typeface="Trebuchet MS"/>
                <a:cs typeface="Trebuchet MS"/>
              </a:rPr>
              <a:t>pad</a:t>
            </a:r>
            <a:r>
              <a:rPr sz="2100" spc="-8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229" dirty="0">
                <a:solidFill>
                  <a:srgbClr val="F1E8E8"/>
                </a:solidFill>
                <a:latin typeface="Trebuchet MS"/>
                <a:cs typeface="Trebuchet MS"/>
              </a:rPr>
              <a:t>was</a:t>
            </a:r>
            <a:r>
              <a:rPr sz="2100" spc="-8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40" dirty="0">
                <a:solidFill>
                  <a:srgbClr val="F1E8E8"/>
                </a:solidFill>
                <a:latin typeface="Trebuchet MS"/>
                <a:cs typeface="Trebuchet MS"/>
              </a:rPr>
              <a:t>acheived.</a:t>
            </a:r>
            <a:endParaRPr sz="21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047310" y="710312"/>
            <a:ext cx="3209925" cy="3209925"/>
            <a:chOff x="14047310" y="710312"/>
            <a:chExt cx="3209925" cy="3209925"/>
          </a:xfrm>
        </p:grpSpPr>
        <p:sp>
          <p:nvSpPr>
            <p:cNvPr id="4" name="object 4"/>
            <p:cNvSpPr/>
            <p:nvPr/>
          </p:nvSpPr>
          <p:spPr>
            <a:xfrm>
              <a:off x="14047310" y="987029"/>
              <a:ext cx="1882139" cy="2047875"/>
            </a:xfrm>
            <a:custGeom>
              <a:avLst/>
              <a:gdLst/>
              <a:ahLst/>
              <a:cxnLst/>
              <a:rect l="l" t="t" r="r" b="b"/>
              <a:pathLst>
                <a:path w="1882140" h="2047875">
                  <a:moveTo>
                    <a:pt x="989522" y="2047336"/>
                  </a:moveTo>
                  <a:lnTo>
                    <a:pt x="870610" y="2046948"/>
                  </a:lnTo>
                  <a:lnTo>
                    <a:pt x="801786" y="2044707"/>
                  </a:lnTo>
                  <a:lnTo>
                    <a:pt x="734547" y="2041037"/>
                  </a:lnTo>
                  <a:lnTo>
                    <a:pt x="669075" y="2035992"/>
                  </a:lnTo>
                  <a:lnTo>
                    <a:pt x="605553" y="2029626"/>
                  </a:lnTo>
                  <a:lnTo>
                    <a:pt x="544161" y="2021991"/>
                  </a:lnTo>
                  <a:lnTo>
                    <a:pt x="485083" y="2013141"/>
                  </a:lnTo>
                  <a:lnTo>
                    <a:pt x="428498" y="2003130"/>
                  </a:lnTo>
                  <a:lnTo>
                    <a:pt x="374589" y="1992011"/>
                  </a:lnTo>
                  <a:lnTo>
                    <a:pt x="323539" y="1979838"/>
                  </a:lnTo>
                  <a:lnTo>
                    <a:pt x="275528" y="1966664"/>
                  </a:lnTo>
                  <a:lnTo>
                    <a:pt x="230738" y="1952543"/>
                  </a:lnTo>
                  <a:lnTo>
                    <a:pt x="189351" y="1937528"/>
                  </a:lnTo>
                  <a:lnTo>
                    <a:pt x="151549" y="1921672"/>
                  </a:lnTo>
                  <a:lnTo>
                    <a:pt x="87427" y="1887653"/>
                  </a:lnTo>
                  <a:lnTo>
                    <a:pt x="39826" y="1850915"/>
                  </a:lnTo>
                  <a:lnTo>
                    <a:pt x="10198" y="1811885"/>
                  </a:lnTo>
                  <a:lnTo>
                    <a:pt x="0" y="1770990"/>
                  </a:lnTo>
                  <a:lnTo>
                    <a:pt x="0" y="0"/>
                  </a:lnTo>
                  <a:lnTo>
                    <a:pt x="1881677" y="0"/>
                  </a:lnTo>
                  <a:lnTo>
                    <a:pt x="1881677" y="997908"/>
                  </a:lnTo>
                  <a:lnTo>
                    <a:pt x="1222525" y="2035598"/>
                  </a:lnTo>
                  <a:lnTo>
                    <a:pt x="1177535" y="2039124"/>
                  </a:lnTo>
                  <a:lnTo>
                    <a:pt x="1085006" y="2044492"/>
                  </a:lnTo>
                  <a:lnTo>
                    <a:pt x="989522" y="2047336"/>
                  </a:lnTo>
                  <a:close/>
                </a:path>
              </a:pathLst>
            </a:custGeom>
            <a:solidFill>
              <a:srgbClr val="4083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7310" y="710312"/>
              <a:ext cx="1882139" cy="553720"/>
            </a:xfrm>
            <a:custGeom>
              <a:avLst/>
              <a:gdLst/>
              <a:ahLst/>
              <a:cxnLst/>
              <a:rect l="l" t="t" r="r" b="b"/>
              <a:pathLst>
                <a:path w="1882140" h="553719">
                  <a:moveTo>
                    <a:pt x="940838" y="553434"/>
                  </a:moveTo>
                  <a:lnTo>
                    <a:pt x="870637" y="552675"/>
                  </a:lnTo>
                  <a:lnTo>
                    <a:pt x="801834" y="550434"/>
                  </a:lnTo>
                  <a:lnTo>
                    <a:pt x="734613" y="546764"/>
                  </a:lnTo>
                  <a:lnTo>
                    <a:pt x="669154" y="541719"/>
                  </a:lnTo>
                  <a:lnTo>
                    <a:pt x="605641" y="535353"/>
                  </a:lnTo>
                  <a:lnTo>
                    <a:pt x="544255" y="527718"/>
                  </a:lnTo>
                  <a:lnTo>
                    <a:pt x="485179" y="518868"/>
                  </a:lnTo>
                  <a:lnTo>
                    <a:pt x="428593" y="508857"/>
                  </a:lnTo>
                  <a:lnTo>
                    <a:pt x="374682" y="497739"/>
                  </a:lnTo>
                  <a:lnTo>
                    <a:pt x="323626" y="485565"/>
                  </a:lnTo>
                  <a:lnTo>
                    <a:pt x="275609" y="472392"/>
                  </a:lnTo>
                  <a:lnTo>
                    <a:pt x="230811" y="458270"/>
                  </a:lnTo>
                  <a:lnTo>
                    <a:pt x="189415" y="443255"/>
                  </a:lnTo>
                  <a:lnTo>
                    <a:pt x="151604" y="427399"/>
                  </a:lnTo>
                  <a:lnTo>
                    <a:pt x="87462" y="393381"/>
                  </a:lnTo>
                  <a:lnTo>
                    <a:pt x="39843" y="356642"/>
                  </a:lnTo>
                  <a:lnTo>
                    <a:pt x="10203" y="317612"/>
                  </a:lnTo>
                  <a:lnTo>
                    <a:pt x="0" y="276717"/>
                  </a:lnTo>
                  <a:lnTo>
                    <a:pt x="2581" y="256063"/>
                  </a:lnTo>
                  <a:lnTo>
                    <a:pt x="22685" y="216047"/>
                  </a:lnTo>
                  <a:lnTo>
                    <a:pt x="61496" y="178109"/>
                  </a:lnTo>
                  <a:lnTo>
                    <a:pt x="117559" y="142677"/>
                  </a:lnTo>
                  <a:lnTo>
                    <a:pt x="189415" y="110178"/>
                  </a:lnTo>
                  <a:lnTo>
                    <a:pt x="230811" y="95163"/>
                  </a:lnTo>
                  <a:lnTo>
                    <a:pt x="275609" y="81042"/>
                  </a:lnTo>
                  <a:lnTo>
                    <a:pt x="323626" y="67868"/>
                  </a:lnTo>
                  <a:lnTo>
                    <a:pt x="374682" y="55695"/>
                  </a:lnTo>
                  <a:lnTo>
                    <a:pt x="428593" y="44576"/>
                  </a:lnTo>
                  <a:lnTo>
                    <a:pt x="485179" y="34565"/>
                  </a:lnTo>
                  <a:lnTo>
                    <a:pt x="544255" y="25716"/>
                  </a:lnTo>
                  <a:lnTo>
                    <a:pt x="605641" y="18081"/>
                  </a:lnTo>
                  <a:lnTo>
                    <a:pt x="669154" y="11714"/>
                  </a:lnTo>
                  <a:lnTo>
                    <a:pt x="734613" y="6669"/>
                  </a:lnTo>
                  <a:lnTo>
                    <a:pt x="801834" y="2999"/>
                  </a:lnTo>
                  <a:lnTo>
                    <a:pt x="870637" y="758"/>
                  </a:lnTo>
                  <a:lnTo>
                    <a:pt x="940838" y="0"/>
                  </a:lnTo>
                  <a:lnTo>
                    <a:pt x="1011066" y="758"/>
                  </a:lnTo>
                  <a:lnTo>
                    <a:pt x="1079890" y="2999"/>
                  </a:lnTo>
                  <a:lnTo>
                    <a:pt x="1147129" y="6669"/>
                  </a:lnTo>
                  <a:lnTo>
                    <a:pt x="1212600" y="11714"/>
                  </a:lnTo>
                  <a:lnTo>
                    <a:pt x="1276123" y="18081"/>
                  </a:lnTo>
                  <a:lnTo>
                    <a:pt x="1337514" y="25716"/>
                  </a:lnTo>
                  <a:lnTo>
                    <a:pt x="1396593" y="34565"/>
                  </a:lnTo>
                  <a:lnTo>
                    <a:pt x="1453178" y="44576"/>
                  </a:lnTo>
                  <a:lnTo>
                    <a:pt x="1507086" y="55695"/>
                  </a:lnTo>
                  <a:lnTo>
                    <a:pt x="1558137" y="67868"/>
                  </a:lnTo>
                  <a:lnTo>
                    <a:pt x="1606148" y="81042"/>
                  </a:lnTo>
                  <a:lnTo>
                    <a:pt x="1650938" y="95163"/>
                  </a:lnTo>
                  <a:lnTo>
                    <a:pt x="1692325" y="110178"/>
                  </a:lnTo>
                  <a:lnTo>
                    <a:pt x="1730126" y="126034"/>
                  </a:lnTo>
                  <a:lnTo>
                    <a:pt x="1794249" y="160053"/>
                  </a:lnTo>
                  <a:lnTo>
                    <a:pt x="1841850" y="196791"/>
                  </a:lnTo>
                  <a:lnTo>
                    <a:pt x="1871478" y="235822"/>
                  </a:lnTo>
                  <a:lnTo>
                    <a:pt x="1881677" y="276717"/>
                  </a:lnTo>
                  <a:lnTo>
                    <a:pt x="1879097" y="297371"/>
                  </a:lnTo>
                  <a:lnTo>
                    <a:pt x="1859002" y="337387"/>
                  </a:lnTo>
                  <a:lnTo>
                    <a:pt x="1820205" y="375325"/>
                  </a:lnTo>
                  <a:lnTo>
                    <a:pt x="1764162" y="410757"/>
                  </a:lnTo>
                  <a:lnTo>
                    <a:pt x="1692325" y="443255"/>
                  </a:lnTo>
                  <a:lnTo>
                    <a:pt x="1650938" y="458270"/>
                  </a:lnTo>
                  <a:lnTo>
                    <a:pt x="1606148" y="472392"/>
                  </a:lnTo>
                  <a:lnTo>
                    <a:pt x="1558137" y="485565"/>
                  </a:lnTo>
                  <a:lnTo>
                    <a:pt x="1507086" y="497739"/>
                  </a:lnTo>
                  <a:lnTo>
                    <a:pt x="1453178" y="508857"/>
                  </a:lnTo>
                  <a:lnTo>
                    <a:pt x="1396593" y="518868"/>
                  </a:lnTo>
                  <a:lnTo>
                    <a:pt x="1337514" y="527718"/>
                  </a:lnTo>
                  <a:lnTo>
                    <a:pt x="1276123" y="535353"/>
                  </a:lnTo>
                  <a:lnTo>
                    <a:pt x="1212600" y="541719"/>
                  </a:lnTo>
                  <a:lnTo>
                    <a:pt x="1147129" y="546764"/>
                  </a:lnTo>
                  <a:lnTo>
                    <a:pt x="1079890" y="550434"/>
                  </a:lnTo>
                  <a:lnTo>
                    <a:pt x="1011066" y="552675"/>
                  </a:lnTo>
                  <a:lnTo>
                    <a:pt x="940838" y="55343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47306" y="1429778"/>
              <a:ext cx="1882139" cy="1162685"/>
            </a:xfrm>
            <a:custGeom>
              <a:avLst/>
              <a:gdLst/>
              <a:ahLst/>
              <a:cxnLst/>
              <a:rect l="l" t="t" r="r" b="b"/>
              <a:pathLst>
                <a:path w="1882140" h="1162685">
                  <a:moveTo>
                    <a:pt x="1411909" y="903871"/>
                  </a:moveTo>
                  <a:lnTo>
                    <a:pt x="1364957" y="911402"/>
                  </a:lnTo>
                  <a:lnTo>
                    <a:pt x="1266380" y="924026"/>
                  </a:lnTo>
                  <a:lnTo>
                    <a:pt x="1162278" y="933259"/>
                  </a:lnTo>
                  <a:lnTo>
                    <a:pt x="1053477" y="938923"/>
                  </a:lnTo>
                  <a:lnTo>
                    <a:pt x="940841" y="940841"/>
                  </a:lnTo>
                  <a:lnTo>
                    <a:pt x="870610" y="940079"/>
                  </a:lnTo>
                  <a:lnTo>
                    <a:pt x="801789" y="937844"/>
                  </a:lnTo>
                  <a:lnTo>
                    <a:pt x="734542" y="934173"/>
                  </a:lnTo>
                  <a:lnTo>
                    <a:pt x="669074" y="929132"/>
                  </a:lnTo>
                  <a:lnTo>
                    <a:pt x="605548" y="922756"/>
                  </a:lnTo>
                  <a:lnTo>
                    <a:pt x="544156" y="915123"/>
                  </a:lnTo>
                  <a:lnTo>
                    <a:pt x="485076" y="906272"/>
                  </a:lnTo>
                  <a:lnTo>
                    <a:pt x="428498" y="896264"/>
                  </a:lnTo>
                  <a:lnTo>
                    <a:pt x="374586" y="885151"/>
                  </a:lnTo>
                  <a:lnTo>
                    <a:pt x="323532" y="872972"/>
                  </a:lnTo>
                  <a:lnTo>
                    <a:pt x="275526" y="859802"/>
                  </a:lnTo>
                  <a:lnTo>
                    <a:pt x="230733" y="845680"/>
                  </a:lnTo>
                  <a:lnTo>
                    <a:pt x="189344" y="830668"/>
                  </a:lnTo>
                  <a:lnTo>
                    <a:pt x="151549" y="814806"/>
                  </a:lnTo>
                  <a:lnTo>
                    <a:pt x="87426" y="780796"/>
                  </a:lnTo>
                  <a:lnTo>
                    <a:pt x="39827" y="744054"/>
                  </a:lnTo>
                  <a:lnTo>
                    <a:pt x="10198" y="705027"/>
                  </a:lnTo>
                  <a:lnTo>
                    <a:pt x="0" y="664121"/>
                  </a:lnTo>
                  <a:lnTo>
                    <a:pt x="0" y="885494"/>
                  </a:lnTo>
                  <a:lnTo>
                    <a:pt x="10198" y="926401"/>
                  </a:lnTo>
                  <a:lnTo>
                    <a:pt x="39827" y="965428"/>
                  </a:lnTo>
                  <a:lnTo>
                    <a:pt x="87426" y="1002169"/>
                  </a:lnTo>
                  <a:lnTo>
                    <a:pt x="151549" y="1036180"/>
                  </a:lnTo>
                  <a:lnTo>
                    <a:pt x="189344" y="1052042"/>
                  </a:lnTo>
                  <a:lnTo>
                    <a:pt x="230733" y="1067054"/>
                  </a:lnTo>
                  <a:lnTo>
                    <a:pt x="275526" y="1081176"/>
                  </a:lnTo>
                  <a:lnTo>
                    <a:pt x="323532" y="1094346"/>
                  </a:lnTo>
                  <a:lnTo>
                    <a:pt x="374586" y="1106525"/>
                  </a:lnTo>
                  <a:lnTo>
                    <a:pt x="428498" y="1117638"/>
                  </a:lnTo>
                  <a:lnTo>
                    <a:pt x="485076" y="1127645"/>
                  </a:lnTo>
                  <a:lnTo>
                    <a:pt x="544156" y="1136497"/>
                  </a:lnTo>
                  <a:lnTo>
                    <a:pt x="605548" y="1144130"/>
                  </a:lnTo>
                  <a:lnTo>
                    <a:pt x="669074" y="1150505"/>
                  </a:lnTo>
                  <a:lnTo>
                    <a:pt x="734542" y="1155547"/>
                  </a:lnTo>
                  <a:lnTo>
                    <a:pt x="801789" y="1159217"/>
                  </a:lnTo>
                  <a:lnTo>
                    <a:pt x="870610" y="1161453"/>
                  </a:lnTo>
                  <a:lnTo>
                    <a:pt x="940841" y="1162215"/>
                  </a:lnTo>
                  <a:lnTo>
                    <a:pt x="991920" y="1161808"/>
                  </a:lnTo>
                  <a:lnTo>
                    <a:pt x="1091869" y="1158659"/>
                  </a:lnTo>
                  <a:lnTo>
                    <a:pt x="1188491" y="1152588"/>
                  </a:lnTo>
                  <a:lnTo>
                    <a:pt x="1281328" y="1143838"/>
                  </a:lnTo>
                  <a:lnTo>
                    <a:pt x="1411909" y="903871"/>
                  </a:lnTo>
                  <a:close/>
                </a:path>
                <a:path w="1882140" h="1162685">
                  <a:moveTo>
                    <a:pt x="1881670" y="0"/>
                  </a:moveTo>
                  <a:lnTo>
                    <a:pt x="1871472" y="40894"/>
                  </a:lnTo>
                  <a:lnTo>
                    <a:pt x="1841842" y="79933"/>
                  </a:lnTo>
                  <a:lnTo>
                    <a:pt x="1794243" y="116674"/>
                  </a:lnTo>
                  <a:lnTo>
                    <a:pt x="1730121" y="150685"/>
                  </a:lnTo>
                  <a:lnTo>
                    <a:pt x="1692325" y="166547"/>
                  </a:lnTo>
                  <a:lnTo>
                    <a:pt x="1650936" y="181559"/>
                  </a:lnTo>
                  <a:lnTo>
                    <a:pt x="1606143" y="195681"/>
                  </a:lnTo>
                  <a:lnTo>
                    <a:pt x="1558137" y="208851"/>
                  </a:lnTo>
                  <a:lnTo>
                    <a:pt x="1507083" y="221030"/>
                  </a:lnTo>
                  <a:lnTo>
                    <a:pt x="1453172" y="232143"/>
                  </a:lnTo>
                  <a:lnTo>
                    <a:pt x="1396593" y="242150"/>
                  </a:lnTo>
                  <a:lnTo>
                    <a:pt x="1337513" y="251002"/>
                  </a:lnTo>
                  <a:lnTo>
                    <a:pt x="1276121" y="258635"/>
                  </a:lnTo>
                  <a:lnTo>
                    <a:pt x="1212596" y="265010"/>
                  </a:lnTo>
                  <a:lnTo>
                    <a:pt x="1147127" y="270052"/>
                  </a:lnTo>
                  <a:lnTo>
                    <a:pt x="1079893" y="273723"/>
                  </a:lnTo>
                  <a:lnTo>
                    <a:pt x="1011059" y="275958"/>
                  </a:lnTo>
                  <a:lnTo>
                    <a:pt x="940841" y="276720"/>
                  </a:lnTo>
                  <a:lnTo>
                    <a:pt x="870635" y="275958"/>
                  </a:lnTo>
                  <a:lnTo>
                    <a:pt x="801827" y="273723"/>
                  </a:lnTo>
                  <a:lnTo>
                    <a:pt x="734606" y="270052"/>
                  </a:lnTo>
                  <a:lnTo>
                    <a:pt x="669150" y="265010"/>
                  </a:lnTo>
                  <a:lnTo>
                    <a:pt x="605637" y="258635"/>
                  </a:lnTo>
                  <a:lnTo>
                    <a:pt x="544258" y="251002"/>
                  </a:lnTo>
                  <a:lnTo>
                    <a:pt x="485178" y="242150"/>
                  </a:lnTo>
                  <a:lnTo>
                    <a:pt x="428586" y="232143"/>
                  </a:lnTo>
                  <a:lnTo>
                    <a:pt x="374675" y="221030"/>
                  </a:lnTo>
                  <a:lnTo>
                    <a:pt x="323621" y="208851"/>
                  </a:lnTo>
                  <a:lnTo>
                    <a:pt x="275602" y="195681"/>
                  </a:lnTo>
                  <a:lnTo>
                    <a:pt x="230809" y="181559"/>
                  </a:lnTo>
                  <a:lnTo>
                    <a:pt x="189407" y="166547"/>
                  </a:lnTo>
                  <a:lnTo>
                    <a:pt x="151599" y="150685"/>
                  </a:lnTo>
                  <a:lnTo>
                    <a:pt x="87464" y="116674"/>
                  </a:lnTo>
                  <a:lnTo>
                    <a:pt x="39839" y="79933"/>
                  </a:lnTo>
                  <a:lnTo>
                    <a:pt x="10198" y="40894"/>
                  </a:lnTo>
                  <a:lnTo>
                    <a:pt x="0" y="0"/>
                  </a:lnTo>
                  <a:lnTo>
                    <a:pt x="0" y="221373"/>
                  </a:lnTo>
                  <a:lnTo>
                    <a:pt x="10198" y="262267"/>
                  </a:lnTo>
                  <a:lnTo>
                    <a:pt x="39839" y="301307"/>
                  </a:lnTo>
                  <a:lnTo>
                    <a:pt x="87464" y="338048"/>
                  </a:lnTo>
                  <a:lnTo>
                    <a:pt x="151599" y="372059"/>
                  </a:lnTo>
                  <a:lnTo>
                    <a:pt x="189407" y="387921"/>
                  </a:lnTo>
                  <a:lnTo>
                    <a:pt x="230809" y="402932"/>
                  </a:lnTo>
                  <a:lnTo>
                    <a:pt x="275602" y="417055"/>
                  </a:lnTo>
                  <a:lnTo>
                    <a:pt x="323621" y="430225"/>
                  </a:lnTo>
                  <a:lnTo>
                    <a:pt x="374675" y="442404"/>
                  </a:lnTo>
                  <a:lnTo>
                    <a:pt x="428586" y="453517"/>
                  </a:lnTo>
                  <a:lnTo>
                    <a:pt x="485178" y="463524"/>
                  </a:lnTo>
                  <a:lnTo>
                    <a:pt x="544258" y="472376"/>
                  </a:lnTo>
                  <a:lnTo>
                    <a:pt x="605637" y="480009"/>
                  </a:lnTo>
                  <a:lnTo>
                    <a:pt x="669150" y="486384"/>
                  </a:lnTo>
                  <a:lnTo>
                    <a:pt x="734606" y="491426"/>
                  </a:lnTo>
                  <a:lnTo>
                    <a:pt x="801827" y="495096"/>
                  </a:lnTo>
                  <a:lnTo>
                    <a:pt x="870635" y="497332"/>
                  </a:lnTo>
                  <a:lnTo>
                    <a:pt x="940841" y="498094"/>
                  </a:lnTo>
                  <a:lnTo>
                    <a:pt x="1011059" y="497332"/>
                  </a:lnTo>
                  <a:lnTo>
                    <a:pt x="1079893" y="495096"/>
                  </a:lnTo>
                  <a:lnTo>
                    <a:pt x="1147127" y="491426"/>
                  </a:lnTo>
                  <a:lnTo>
                    <a:pt x="1212596" y="486384"/>
                  </a:lnTo>
                  <a:lnTo>
                    <a:pt x="1276121" y="480009"/>
                  </a:lnTo>
                  <a:lnTo>
                    <a:pt x="1337513" y="472376"/>
                  </a:lnTo>
                  <a:lnTo>
                    <a:pt x="1396593" y="463524"/>
                  </a:lnTo>
                  <a:lnTo>
                    <a:pt x="1453172" y="453517"/>
                  </a:lnTo>
                  <a:lnTo>
                    <a:pt x="1507083" y="442404"/>
                  </a:lnTo>
                  <a:lnTo>
                    <a:pt x="1558137" y="430225"/>
                  </a:lnTo>
                  <a:lnTo>
                    <a:pt x="1606143" y="417055"/>
                  </a:lnTo>
                  <a:lnTo>
                    <a:pt x="1650936" y="402932"/>
                  </a:lnTo>
                  <a:lnTo>
                    <a:pt x="1692325" y="387921"/>
                  </a:lnTo>
                  <a:lnTo>
                    <a:pt x="1730121" y="372059"/>
                  </a:lnTo>
                  <a:lnTo>
                    <a:pt x="1794243" y="338048"/>
                  </a:lnTo>
                  <a:lnTo>
                    <a:pt x="1841842" y="301307"/>
                  </a:lnTo>
                  <a:lnTo>
                    <a:pt x="1871472" y="262267"/>
                  </a:lnTo>
                  <a:lnTo>
                    <a:pt x="1881670" y="221373"/>
                  </a:lnTo>
                  <a:lnTo>
                    <a:pt x="1881670" y="0"/>
                  </a:lnTo>
                  <a:close/>
                </a:path>
              </a:pathLst>
            </a:custGeom>
            <a:solidFill>
              <a:srgbClr val="6DDF8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64865" y="1927868"/>
              <a:ext cx="1992630" cy="1992630"/>
            </a:xfrm>
            <a:custGeom>
              <a:avLst/>
              <a:gdLst/>
              <a:ahLst/>
              <a:cxnLst/>
              <a:rect l="l" t="t" r="r" b="b"/>
              <a:pathLst>
                <a:path w="1992630" h="1992629">
                  <a:moveTo>
                    <a:pt x="996182" y="1992364"/>
                  </a:moveTo>
                  <a:lnTo>
                    <a:pt x="947914" y="1991215"/>
                  </a:lnTo>
                  <a:lnTo>
                    <a:pt x="900240" y="1987804"/>
                  </a:lnTo>
                  <a:lnTo>
                    <a:pt x="853211" y="1982182"/>
                  </a:lnTo>
                  <a:lnTo>
                    <a:pt x="806880" y="1974402"/>
                  </a:lnTo>
                  <a:lnTo>
                    <a:pt x="761298" y="1964515"/>
                  </a:lnTo>
                  <a:lnTo>
                    <a:pt x="716517" y="1952575"/>
                  </a:lnTo>
                  <a:lnTo>
                    <a:pt x="672591" y="1938633"/>
                  </a:lnTo>
                  <a:lnTo>
                    <a:pt x="629570" y="1922741"/>
                  </a:lnTo>
                  <a:lnTo>
                    <a:pt x="587508" y="1904952"/>
                  </a:lnTo>
                  <a:lnTo>
                    <a:pt x="546456" y="1885318"/>
                  </a:lnTo>
                  <a:lnTo>
                    <a:pt x="506467" y="1863891"/>
                  </a:lnTo>
                  <a:lnTo>
                    <a:pt x="467593" y="1840723"/>
                  </a:lnTo>
                  <a:lnTo>
                    <a:pt x="429885" y="1815866"/>
                  </a:lnTo>
                  <a:lnTo>
                    <a:pt x="393397" y="1789372"/>
                  </a:lnTo>
                  <a:lnTo>
                    <a:pt x="358180" y="1761294"/>
                  </a:lnTo>
                  <a:lnTo>
                    <a:pt x="324287" y="1731684"/>
                  </a:lnTo>
                  <a:lnTo>
                    <a:pt x="291769" y="1700594"/>
                  </a:lnTo>
                  <a:lnTo>
                    <a:pt x="260679" y="1668077"/>
                  </a:lnTo>
                  <a:lnTo>
                    <a:pt x="231069" y="1634183"/>
                  </a:lnTo>
                  <a:lnTo>
                    <a:pt x="202991" y="1598966"/>
                  </a:lnTo>
                  <a:lnTo>
                    <a:pt x="176497" y="1562478"/>
                  </a:lnTo>
                  <a:lnTo>
                    <a:pt x="151641" y="1524770"/>
                  </a:lnTo>
                  <a:lnTo>
                    <a:pt x="128472" y="1485896"/>
                  </a:lnTo>
                  <a:lnTo>
                    <a:pt x="107045" y="1445907"/>
                  </a:lnTo>
                  <a:lnTo>
                    <a:pt x="87411" y="1404855"/>
                  </a:lnTo>
                  <a:lnTo>
                    <a:pt x="69622" y="1362793"/>
                  </a:lnTo>
                  <a:lnTo>
                    <a:pt x="53730" y="1319772"/>
                  </a:lnTo>
                  <a:lnTo>
                    <a:pt x="39788" y="1275846"/>
                  </a:lnTo>
                  <a:lnTo>
                    <a:pt x="27848" y="1231066"/>
                  </a:lnTo>
                  <a:lnTo>
                    <a:pt x="17962" y="1185484"/>
                  </a:lnTo>
                  <a:lnTo>
                    <a:pt x="10181" y="1139152"/>
                  </a:lnTo>
                  <a:lnTo>
                    <a:pt x="4560" y="1092123"/>
                  </a:lnTo>
                  <a:lnTo>
                    <a:pt x="1148" y="1044449"/>
                  </a:lnTo>
                  <a:lnTo>
                    <a:pt x="0" y="996182"/>
                  </a:lnTo>
                  <a:lnTo>
                    <a:pt x="1148" y="947914"/>
                  </a:lnTo>
                  <a:lnTo>
                    <a:pt x="4560" y="900240"/>
                  </a:lnTo>
                  <a:lnTo>
                    <a:pt x="10181" y="853211"/>
                  </a:lnTo>
                  <a:lnTo>
                    <a:pt x="17962" y="806880"/>
                  </a:lnTo>
                  <a:lnTo>
                    <a:pt x="27848" y="761298"/>
                  </a:lnTo>
                  <a:lnTo>
                    <a:pt x="39788" y="716517"/>
                  </a:lnTo>
                  <a:lnTo>
                    <a:pt x="53730" y="672591"/>
                  </a:lnTo>
                  <a:lnTo>
                    <a:pt x="69622" y="629570"/>
                  </a:lnTo>
                  <a:lnTo>
                    <a:pt x="87411" y="587508"/>
                  </a:lnTo>
                  <a:lnTo>
                    <a:pt x="107045" y="546456"/>
                  </a:lnTo>
                  <a:lnTo>
                    <a:pt x="128472" y="506467"/>
                  </a:lnTo>
                  <a:lnTo>
                    <a:pt x="151641" y="467593"/>
                  </a:lnTo>
                  <a:lnTo>
                    <a:pt x="176497" y="429885"/>
                  </a:lnTo>
                  <a:lnTo>
                    <a:pt x="202991" y="393397"/>
                  </a:lnTo>
                  <a:lnTo>
                    <a:pt x="231069" y="358180"/>
                  </a:lnTo>
                  <a:lnTo>
                    <a:pt x="260679" y="324287"/>
                  </a:lnTo>
                  <a:lnTo>
                    <a:pt x="291769" y="291769"/>
                  </a:lnTo>
                  <a:lnTo>
                    <a:pt x="324287" y="260679"/>
                  </a:lnTo>
                  <a:lnTo>
                    <a:pt x="358180" y="231069"/>
                  </a:lnTo>
                  <a:lnTo>
                    <a:pt x="393397" y="202991"/>
                  </a:lnTo>
                  <a:lnTo>
                    <a:pt x="429885" y="176497"/>
                  </a:lnTo>
                  <a:lnTo>
                    <a:pt x="467593" y="151641"/>
                  </a:lnTo>
                  <a:lnTo>
                    <a:pt x="506467" y="128472"/>
                  </a:lnTo>
                  <a:lnTo>
                    <a:pt x="546456" y="107045"/>
                  </a:lnTo>
                  <a:lnTo>
                    <a:pt x="587508" y="87411"/>
                  </a:lnTo>
                  <a:lnTo>
                    <a:pt x="629570" y="69622"/>
                  </a:lnTo>
                  <a:lnTo>
                    <a:pt x="672591" y="53730"/>
                  </a:lnTo>
                  <a:lnTo>
                    <a:pt x="716517" y="39788"/>
                  </a:lnTo>
                  <a:lnTo>
                    <a:pt x="761298" y="27848"/>
                  </a:lnTo>
                  <a:lnTo>
                    <a:pt x="806880" y="17962"/>
                  </a:lnTo>
                  <a:lnTo>
                    <a:pt x="853211" y="10181"/>
                  </a:lnTo>
                  <a:lnTo>
                    <a:pt x="900240" y="4560"/>
                  </a:lnTo>
                  <a:lnTo>
                    <a:pt x="947914" y="1148"/>
                  </a:lnTo>
                  <a:lnTo>
                    <a:pt x="996182" y="0"/>
                  </a:lnTo>
                  <a:lnTo>
                    <a:pt x="1044449" y="1148"/>
                  </a:lnTo>
                  <a:lnTo>
                    <a:pt x="1092123" y="4560"/>
                  </a:lnTo>
                  <a:lnTo>
                    <a:pt x="1139152" y="10181"/>
                  </a:lnTo>
                  <a:lnTo>
                    <a:pt x="1185484" y="17962"/>
                  </a:lnTo>
                  <a:lnTo>
                    <a:pt x="1231066" y="27848"/>
                  </a:lnTo>
                  <a:lnTo>
                    <a:pt x="1275846" y="39788"/>
                  </a:lnTo>
                  <a:lnTo>
                    <a:pt x="1319772" y="53730"/>
                  </a:lnTo>
                  <a:lnTo>
                    <a:pt x="1362793" y="69622"/>
                  </a:lnTo>
                  <a:lnTo>
                    <a:pt x="1404855" y="87411"/>
                  </a:lnTo>
                  <a:lnTo>
                    <a:pt x="1445907" y="107045"/>
                  </a:lnTo>
                  <a:lnTo>
                    <a:pt x="1485896" y="128472"/>
                  </a:lnTo>
                  <a:lnTo>
                    <a:pt x="1524770" y="151641"/>
                  </a:lnTo>
                  <a:lnTo>
                    <a:pt x="1562478" y="176497"/>
                  </a:lnTo>
                  <a:lnTo>
                    <a:pt x="1598966" y="202991"/>
                  </a:lnTo>
                  <a:lnTo>
                    <a:pt x="1634183" y="231069"/>
                  </a:lnTo>
                  <a:lnTo>
                    <a:pt x="1668077" y="260679"/>
                  </a:lnTo>
                  <a:lnTo>
                    <a:pt x="1700594" y="291769"/>
                  </a:lnTo>
                  <a:lnTo>
                    <a:pt x="1731684" y="324287"/>
                  </a:lnTo>
                  <a:lnTo>
                    <a:pt x="1761294" y="358180"/>
                  </a:lnTo>
                  <a:lnTo>
                    <a:pt x="1789372" y="393397"/>
                  </a:lnTo>
                  <a:lnTo>
                    <a:pt x="1815866" y="429885"/>
                  </a:lnTo>
                  <a:lnTo>
                    <a:pt x="1840723" y="467593"/>
                  </a:lnTo>
                  <a:lnTo>
                    <a:pt x="1863891" y="506467"/>
                  </a:lnTo>
                  <a:lnTo>
                    <a:pt x="1885318" y="546456"/>
                  </a:lnTo>
                  <a:lnTo>
                    <a:pt x="1904952" y="587508"/>
                  </a:lnTo>
                  <a:lnTo>
                    <a:pt x="1922741" y="629570"/>
                  </a:lnTo>
                  <a:lnTo>
                    <a:pt x="1938633" y="672591"/>
                  </a:lnTo>
                  <a:lnTo>
                    <a:pt x="1952575" y="716517"/>
                  </a:lnTo>
                  <a:lnTo>
                    <a:pt x="1964515" y="761298"/>
                  </a:lnTo>
                  <a:lnTo>
                    <a:pt x="1974402" y="806880"/>
                  </a:lnTo>
                  <a:lnTo>
                    <a:pt x="1982182" y="853211"/>
                  </a:lnTo>
                  <a:lnTo>
                    <a:pt x="1987804" y="900240"/>
                  </a:lnTo>
                  <a:lnTo>
                    <a:pt x="1991215" y="947914"/>
                  </a:lnTo>
                  <a:lnTo>
                    <a:pt x="1992364" y="996182"/>
                  </a:lnTo>
                  <a:lnTo>
                    <a:pt x="1991215" y="1044449"/>
                  </a:lnTo>
                  <a:lnTo>
                    <a:pt x="1987804" y="1092123"/>
                  </a:lnTo>
                  <a:lnTo>
                    <a:pt x="1982182" y="1139152"/>
                  </a:lnTo>
                  <a:lnTo>
                    <a:pt x="1974402" y="1185484"/>
                  </a:lnTo>
                  <a:lnTo>
                    <a:pt x="1964515" y="1231066"/>
                  </a:lnTo>
                  <a:lnTo>
                    <a:pt x="1952575" y="1275846"/>
                  </a:lnTo>
                  <a:lnTo>
                    <a:pt x="1938633" y="1319772"/>
                  </a:lnTo>
                  <a:lnTo>
                    <a:pt x="1922741" y="1362793"/>
                  </a:lnTo>
                  <a:lnTo>
                    <a:pt x="1904952" y="1404855"/>
                  </a:lnTo>
                  <a:lnTo>
                    <a:pt x="1885318" y="1445907"/>
                  </a:lnTo>
                  <a:lnTo>
                    <a:pt x="1863891" y="1485896"/>
                  </a:lnTo>
                  <a:lnTo>
                    <a:pt x="1840723" y="1524770"/>
                  </a:lnTo>
                  <a:lnTo>
                    <a:pt x="1815866" y="1562478"/>
                  </a:lnTo>
                  <a:lnTo>
                    <a:pt x="1789372" y="1598966"/>
                  </a:lnTo>
                  <a:lnTo>
                    <a:pt x="1761294" y="1634183"/>
                  </a:lnTo>
                  <a:lnTo>
                    <a:pt x="1731684" y="1668077"/>
                  </a:lnTo>
                  <a:lnTo>
                    <a:pt x="1700594" y="1700594"/>
                  </a:lnTo>
                  <a:lnTo>
                    <a:pt x="1668077" y="1731684"/>
                  </a:lnTo>
                  <a:lnTo>
                    <a:pt x="1634183" y="1761294"/>
                  </a:lnTo>
                  <a:lnTo>
                    <a:pt x="1598966" y="1789372"/>
                  </a:lnTo>
                  <a:lnTo>
                    <a:pt x="1562478" y="1815866"/>
                  </a:lnTo>
                  <a:lnTo>
                    <a:pt x="1524770" y="1840723"/>
                  </a:lnTo>
                  <a:lnTo>
                    <a:pt x="1485896" y="1863891"/>
                  </a:lnTo>
                  <a:lnTo>
                    <a:pt x="1445907" y="1885318"/>
                  </a:lnTo>
                  <a:lnTo>
                    <a:pt x="1404855" y="1904952"/>
                  </a:lnTo>
                  <a:lnTo>
                    <a:pt x="1362793" y="1922741"/>
                  </a:lnTo>
                  <a:lnTo>
                    <a:pt x="1319772" y="1938633"/>
                  </a:lnTo>
                  <a:lnTo>
                    <a:pt x="1275846" y="1952575"/>
                  </a:lnTo>
                  <a:lnTo>
                    <a:pt x="1231066" y="1964515"/>
                  </a:lnTo>
                  <a:lnTo>
                    <a:pt x="1185484" y="1974402"/>
                  </a:lnTo>
                  <a:lnTo>
                    <a:pt x="1139152" y="1982182"/>
                  </a:lnTo>
                  <a:lnTo>
                    <a:pt x="1092123" y="1987804"/>
                  </a:lnTo>
                  <a:lnTo>
                    <a:pt x="1044449" y="1991215"/>
                  </a:lnTo>
                  <a:lnTo>
                    <a:pt x="996182" y="199236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541575" y="2536646"/>
              <a:ext cx="1439545" cy="775335"/>
            </a:xfrm>
            <a:custGeom>
              <a:avLst/>
              <a:gdLst/>
              <a:ahLst/>
              <a:cxnLst/>
              <a:rect l="l" t="t" r="r" b="b"/>
              <a:pathLst>
                <a:path w="1439544" h="775335">
                  <a:moveTo>
                    <a:pt x="442747" y="221373"/>
                  </a:moveTo>
                  <a:lnTo>
                    <a:pt x="438251" y="176796"/>
                  </a:lnTo>
                  <a:lnTo>
                    <a:pt x="425335" y="135255"/>
                  </a:lnTo>
                  <a:lnTo>
                    <a:pt x="404914" y="97663"/>
                  </a:lnTo>
                  <a:lnTo>
                    <a:pt x="377863" y="64884"/>
                  </a:lnTo>
                  <a:lnTo>
                    <a:pt x="345097" y="37846"/>
                  </a:lnTo>
                  <a:lnTo>
                    <a:pt x="307492" y="17424"/>
                  </a:lnTo>
                  <a:lnTo>
                    <a:pt x="265950" y="4508"/>
                  </a:lnTo>
                  <a:lnTo>
                    <a:pt x="221373" y="0"/>
                  </a:lnTo>
                  <a:lnTo>
                    <a:pt x="176796" y="4508"/>
                  </a:lnTo>
                  <a:lnTo>
                    <a:pt x="135255" y="17424"/>
                  </a:lnTo>
                  <a:lnTo>
                    <a:pt x="97650" y="37846"/>
                  </a:lnTo>
                  <a:lnTo>
                    <a:pt x="64884" y="64884"/>
                  </a:lnTo>
                  <a:lnTo>
                    <a:pt x="37846" y="97663"/>
                  </a:lnTo>
                  <a:lnTo>
                    <a:pt x="17411" y="135255"/>
                  </a:lnTo>
                  <a:lnTo>
                    <a:pt x="4508" y="176796"/>
                  </a:lnTo>
                  <a:lnTo>
                    <a:pt x="0" y="221373"/>
                  </a:lnTo>
                  <a:lnTo>
                    <a:pt x="4508" y="265963"/>
                  </a:lnTo>
                  <a:lnTo>
                    <a:pt x="17411" y="307492"/>
                  </a:lnTo>
                  <a:lnTo>
                    <a:pt x="37846" y="345097"/>
                  </a:lnTo>
                  <a:lnTo>
                    <a:pt x="64884" y="377875"/>
                  </a:lnTo>
                  <a:lnTo>
                    <a:pt x="97650" y="404914"/>
                  </a:lnTo>
                  <a:lnTo>
                    <a:pt x="135255" y="425335"/>
                  </a:lnTo>
                  <a:lnTo>
                    <a:pt x="176796" y="438251"/>
                  </a:lnTo>
                  <a:lnTo>
                    <a:pt x="221373" y="442747"/>
                  </a:lnTo>
                  <a:lnTo>
                    <a:pt x="264388" y="451472"/>
                  </a:lnTo>
                  <a:lnTo>
                    <a:pt x="299580" y="475234"/>
                  </a:lnTo>
                  <a:lnTo>
                    <a:pt x="323342" y="510425"/>
                  </a:lnTo>
                  <a:lnTo>
                    <a:pt x="332066" y="553440"/>
                  </a:lnTo>
                  <a:lnTo>
                    <a:pt x="323342" y="596455"/>
                  </a:lnTo>
                  <a:lnTo>
                    <a:pt x="299580" y="631647"/>
                  </a:lnTo>
                  <a:lnTo>
                    <a:pt x="264388" y="655408"/>
                  </a:lnTo>
                  <a:lnTo>
                    <a:pt x="221373" y="664121"/>
                  </a:lnTo>
                  <a:lnTo>
                    <a:pt x="178358" y="655408"/>
                  </a:lnTo>
                  <a:lnTo>
                    <a:pt x="143167" y="631647"/>
                  </a:lnTo>
                  <a:lnTo>
                    <a:pt x="119405" y="596455"/>
                  </a:lnTo>
                  <a:lnTo>
                    <a:pt x="106324" y="531926"/>
                  </a:lnTo>
                  <a:lnTo>
                    <a:pt x="94449" y="514337"/>
                  </a:lnTo>
                  <a:lnTo>
                    <a:pt x="55346" y="498094"/>
                  </a:lnTo>
                  <a:lnTo>
                    <a:pt x="16243" y="514337"/>
                  </a:lnTo>
                  <a:lnTo>
                    <a:pt x="0" y="553440"/>
                  </a:lnTo>
                  <a:lnTo>
                    <a:pt x="4508" y="598017"/>
                  </a:lnTo>
                  <a:lnTo>
                    <a:pt x="17411" y="639559"/>
                  </a:lnTo>
                  <a:lnTo>
                    <a:pt x="37846" y="677164"/>
                  </a:lnTo>
                  <a:lnTo>
                    <a:pt x="64884" y="709930"/>
                  </a:lnTo>
                  <a:lnTo>
                    <a:pt x="97650" y="736981"/>
                  </a:lnTo>
                  <a:lnTo>
                    <a:pt x="135255" y="757402"/>
                  </a:lnTo>
                  <a:lnTo>
                    <a:pt x="176796" y="770305"/>
                  </a:lnTo>
                  <a:lnTo>
                    <a:pt x="221373" y="774814"/>
                  </a:lnTo>
                  <a:lnTo>
                    <a:pt x="265950" y="770305"/>
                  </a:lnTo>
                  <a:lnTo>
                    <a:pt x="307492" y="757402"/>
                  </a:lnTo>
                  <a:lnTo>
                    <a:pt x="345097" y="736981"/>
                  </a:lnTo>
                  <a:lnTo>
                    <a:pt x="377863" y="709930"/>
                  </a:lnTo>
                  <a:lnTo>
                    <a:pt x="404914" y="677164"/>
                  </a:lnTo>
                  <a:lnTo>
                    <a:pt x="425335" y="639559"/>
                  </a:lnTo>
                  <a:lnTo>
                    <a:pt x="438251" y="598017"/>
                  </a:lnTo>
                  <a:lnTo>
                    <a:pt x="442747" y="553440"/>
                  </a:lnTo>
                  <a:lnTo>
                    <a:pt x="438251" y="508863"/>
                  </a:lnTo>
                  <a:lnTo>
                    <a:pt x="425335" y="467321"/>
                  </a:lnTo>
                  <a:lnTo>
                    <a:pt x="404914" y="429717"/>
                  </a:lnTo>
                  <a:lnTo>
                    <a:pt x="377863" y="396951"/>
                  </a:lnTo>
                  <a:lnTo>
                    <a:pt x="345097" y="369900"/>
                  </a:lnTo>
                  <a:lnTo>
                    <a:pt x="307492" y="349478"/>
                  </a:lnTo>
                  <a:lnTo>
                    <a:pt x="265950" y="336562"/>
                  </a:lnTo>
                  <a:lnTo>
                    <a:pt x="221373" y="332066"/>
                  </a:lnTo>
                  <a:lnTo>
                    <a:pt x="178358" y="323342"/>
                  </a:lnTo>
                  <a:lnTo>
                    <a:pt x="143167" y="299580"/>
                  </a:lnTo>
                  <a:lnTo>
                    <a:pt x="119405" y="264388"/>
                  </a:lnTo>
                  <a:lnTo>
                    <a:pt x="110693" y="221373"/>
                  </a:lnTo>
                  <a:lnTo>
                    <a:pt x="119405" y="178358"/>
                  </a:lnTo>
                  <a:lnTo>
                    <a:pt x="143167" y="143179"/>
                  </a:lnTo>
                  <a:lnTo>
                    <a:pt x="178358" y="119418"/>
                  </a:lnTo>
                  <a:lnTo>
                    <a:pt x="221373" y="110693"/>
                  </a:lnTo>
                  <a:lnTo>
                    <a:pt x="264388" y="119418"/>
                  </a:lnTo>
                  <a:lnTo>
                    <a:pt x="299580" y="143179"/>
                  </a:lnTo>
                  <a:lnTo>
                    <a:pt x="323342" y="178358"/>
                  </a:lnTo>
                  <a:lnTo>
                    <a:pt x="336423" y="242887"/>
                  </a:lnTo>
                  <a:lnTo>
                    <a:pt x="348297" y="260477"/>
                  </a:lnTo>
                  <a:lnTo>
                    <a:pt x="365899" y="272364"/>
                  </a:lnTo>
                  <a:lnTo>
                    <a:pt x="387400" y="276720"/>
                  </a:lnTo>
                  <a:lnTo>
                    <a:pt x="408914" y="272364"/>
                  </a:lnTo>
                  <a:lnTo>
                    <a:pt x="426504" y="260477"/>
                  </a:lnTo>
                  <a:lnTo>
                    <a:pt x="438391" y="242887"/>
                  </a:lnTo>
                  <a:lnTo>
                    <a:pt x="442747" y="221373"/>
                  </a:lnTo>
                  <a:close/>
                </a:path>
                <a:path w="1439544" h="775335">
                  <a:moveTo>
                    <a:pt x="996188" y="221373"/>
                  </a:moveTo>
                  <a:lnTo>
                    <a:pt x="991679" y="176796"/>
                  </a:lnTo>
                  <a:lnTo>
                    <a:pt x="978776" y="135255"/>
                  </a:lnTo>
                  <a:lnTo>
                    <a:pt x="958342" y="97663"/>
                  </a:lnTo>
                  <a:lnTo>
                    <a:pt x="931303" y="64884"/>
                  </a:lnTo>
                  <a:lnTo>
                    <a:pt x="898525" y="37846"/>
                  </a:lnTo>
                  <a:lnTo>
                    <a:pt x="885494" y="30772"/>
                  </a:lnTo>
                  <a:lnTo>
                    <a:pt x="885494" y="221373"/>
                  </a:lnTo>
                  <a:lnTo>
                    <a:pt x="885494" y="536790"/>
                  </a:lnTo>
                  <a:lnTo>
                    <a:pt x="876198" y="522744"/>
                  </a:lnTo>
                  <a:lnTo>
                    <a:pt x="860679" y="507212"/>
                  </a:lnTo>
                  <a:lnTo>
                    <a:pt x="841070" y="499173"/>
                  </a:lnTo>
                  <a:lnTo>
                    <a:pt x="819835" y="499097"/>
                  </a:lnTo>
                  <a:lnTo>
                    <a:pt x="799452" y="507390"/>
                  </a:lnTo>
                  <a:lnTo>
                    <a:pt x="783894" y="522909"/>
                  </a:lnTo>
                  <a:lnTo>
                    <a:pt x="775817" y="542531"/>
                  </a:lnTo>
                  <a:lnTo>
                    <a:pt x="775716" y="563753"/>
                  </a:lnTo>
                  <a:lnTo>
                    <a:pt x="784110" y="584136"/>
                  </a:lnTo>
                  <a:lnTo>
                    <a:pt x="827989" y="649859"/>
                  </a:lnTo>
                  <a:lnTo>
                    <a:pt x="815644" y="655828"/>
                  </a:lnTo>
                  <a:lnTo>
                    <a:pt x="802614" y="660311"/>
                  </a:lnTo>
                  <a:lnTo>
                    <a:pt x="788987" y="663143"/>
                  </a:lnTo>
                  <a:lnTo>
                    <a:pt x="774814" y="664121"/>
                  </a:lnTo>
                  <a:lnTo>
                    <a:pt x="731799" y="655408"/>
                  </a:lnTo>
                  <a:lnTo>
                    <a:pt x="696607" y="631647"/>
                  </a:lnTo>
                  <a:lnTo>
                    <a:pt x="672846" y="596455"/>
                  </a:lnTo>
                  <a:lnTo>
                    <a:pt x="664121" y="553440"/>
                  </a:lnTo>
                  <a:lnTo>
                    <a:pt x="664121" y="221373"/>
                  </a:lnTo>
                  <a:lnTo>
                    <a:pt x="672846" y="178358"/>
                  </a:lnTo>
                  <a:lnTo>
                    <a:pt x="696607" y="143179"/>
                  </a:lnTo>
                  <a:lnTo>
                    <a:pt x="731799" y="119418"/>
                  </a:lnTo>
                  <a:lnTo>
                    <a:pt x="774814" y="110693"/>
                  </a:lnTo>
                  <a:lnTo>
                    <a:pt x="817829" y="119418"/>
                  </a:lnTo>
                  <a:lnTo>
                    <a:pt x="853020" y="143179"/>
                  </a:lnTo>
                  <a:lnTo>
                    <a:pt x="876769" y="178358"/>
                  </a:lnTo>
                  <a:lnTo>
                    <a:pt x="885494" y="221373"/>
                  </a:lnTo>
                  <a:lnTo>
                    <a:pt x="885494" y="30772"/>
                  </a:lnTo>
                  <a:lnTo>
                    <a:pt x="860933" y="17424"/>
                  </a:lnTo>
                  <a:lnTo>
                    <a:pt x="819391" y="4508"/>
                  </a:lnTo>
                  <a:lnTo>
                    <a:pt x="774814" y="0"/>
                  </a:lnTo>
                  <a:lnTo>
                    <a:pt x="730224" y="4508"/>
                  </a:lnTo>
                  <a:lnTo>
                    <a:pt x="688695" y="17424"/>
                  </a:lnTo>
                  <a:lnTo>
                    <a:pt x="651090" y="37846"/>
                  </a:lnTo>
                  <a:lnTo>
                    <a:pt x="618324" y="64884"/>
                  </a:lnTo>
                  <a:lnTo>
                    <a:pt x="591273" y="97663"/>
                  </a:lnTo>
                  <a:lnTo>
                    <a:pt x="570852" y="135255"/>
                  </a:lnTo>
                  <a:lnTo>
                    <a:pt x="557936" y="176796"/>
                  </a:lnTo>
                  <a:lnTo>
                    <a:pt x="553440" y="221373"/>
                  </a:lnTo>
                  <a:lnTo>
                    <a:pt x="553440" y="553440"/>
                  </a:lnTo>
                  <a:lnTo>
                    <a:pt x="557936" y="598017"/>
                  </a:lnTo>
                  <a:lnTo>
                    <a:pt x="570852" y="639559"/>
                  </a:lnTo>
                  <a:lnTo>
                    <a:pt x="591273" y="677164"/>
                  </a:lnTo>
                  <a:lnTo>
                    <a:pt x="618324" y="709930"/>
                  </a:lnTo>
                  <a:lnTo>
                    <a:pt x="651090" y="736981"/>
                  </a:lnTo>
                  <a:lnTo>
                    <a:pt x="688695" y="757402"/>
                  </a:lnTo>
                  <a:lnTo>
                    <a:pt x="730224" y="770305"/>
                  </a:lnTo>
                  <a:lnTo>
                    <a:pt x="774814" y="774814"/>
                  </a:lnTo>
                  <a:lnTo>
                    <a:pt x="805789" y="772566"/>
                  </a:lnTo>
                  <a:lnTo>
                    <a:pt x="835342" y="766089"/>
                  </a:lnTo>
                  <a:lnTo>
                    <a:pt x="863269" y="755751"/>
                  </a:lnTo>
                  <a:lnTo>
                    <a:pt x="889393" y="741946"/>
                  </a:lnTo>
                  <a:lnTo>
                    <a:pt x="894791" y="750163"/>
                  </a:lnTo>
                  <a:lnTo>
                    <a:pt x="903935" y="760768"/>
                  </a:lnTo>
                  <a:lnTo>
                    <a:pt x="915060" y="768489"/>
                  </a:lnTo>
                  <a:lnTo>
                    <a:pt x="927569" y="773214"/>
                  </a:lnTo>
                  <a:lnTo>
                    <a:pt x="940841" y="774814"/>
                  </a:lnTo>
                  <a:lnTo>
                    <a:pt x="948766" y="774242"/>
                  </a:lnTo>
                  <a:lnTo>
                    <a:pt x="987094" y="749998"/>
                  </a:lnTo>
                  <a:lnTo>
                    <a:pt x="995286" y="709155"/>
                  </a:lnTo>
                  <a:lnTo>
                    <a:pt x="986891" y="688771"/>
                  </a:lnTo>
                  <a:lnTo>
                    <a:pt x="970394" y="664121"/>
                  </a:lnTo>
                  <a:lnTo>
                    <a:pt x="967651" y="660019"/>
                  </a:lnTo>
                  <a:lnTo>
                    <a:pt x="979500" y="635431"/>
                  </a:lnTo>
                  <a:lnTo>
                    <a:pt x="988479" y="609409"/>
                  </a:lnTo>
                  <a:lnTo>
                    <a:pt x="994194" y="582041"/>
                  </a:lnTo>
                  <a:lnTo>
                    <a:pt x="996188" y="553440"/>
                  </a:lnTo>
                  <a:lnTo>
                    <a:pt x="996188" y="536790"/>
                  </a:lnTo>
                  <a:lnTo>
                    <a:pt x="996188" y="221373"/>
                  </a:lnTo>
                  <a:close/>
                </a:path>
                <a:path w="1439544" h="775335">
                  <a:moveTo>
                    <a:pt x="1438935" y="719467"/>
                  </a:moveTo>
                  <a:lnTo>
                    <a:pt x="1434566" y="697966"/>
                  </a:lnTo>
                  <a:lnTo>
                    <a:pt x="1422692" y="680364"/>
                  </a:lnTo>
                  <a:lnTo>
                    <a:pt x="1405089" y="668489"/>
                  </a:lnTo>
                  <a:lnTo>
                    <a:pt x="1383588" y="664121"/>
                  </a:lnTo>
                  <a:lnTo>
                    <a:pt x="1217561" y="664121"/>
                  </a:lnTo>
                  <a:lnTo>
                    <a:pt x="1217561" y="55346"/>
                  </a:lnTo>
                  <a:lnTo>
                    <a:pt x="1213192" y="33845"/>
                  </a:lnTo>
                  <a:lnTo>
                    <a:pt x="1201318" y="16243"/>
                  </a:lnTo>
                  <a:lnTo>
                    <a:pt x="1183716" y="4368"/>
                  </a:lnTo>
                  <a:lnTo>
                    <a:pt x="1162215" y="0"/>
                  </a:lnTo>
                  <a:lnTo>
                    <a:pt x="1140701" y="4368"/>
                  </a:lnTo>
                  <a:lnTo>
                    <a:pt x="1123111" y="16243"/>
                  </a:lnTo>
                  <a:lnTo>
                    <a:pt x="1111237" y="33845"/>
                  </a:lnTo>
                  <a:lnTo>
                    <a:pt x="1106868" y="55346"/>
                  </a:lnTo>
                  <a:lnTo>
                    <a:pt x="1106868" y="719467"/>
                  </a:lnTo>
                  <a:lnTo>
                    <a:pt x="1111237" y="740981"/>
                  </a:lnTo>
                  <a:lnTo>
                    <a:pt x="1123111" y="758571"/>
                  </a:lnTo>
                  <a:lnTo>
                    <a:pt x="1140701" y="770458"/>
                  </a:lnTo>
                  <a:lnTo>
                    <a:pt x="1162215" y="774814"/>
                  </a:lnTo>
                  <a:lnTo>
                    <a:pt x="1383588" y="774814"/>
                  </a:lnTo>
                  <a:lnTo>
                    <a:pt x="1405089" y="770458"/>
                  </a:lnTo>
                  <a:lnTo>
                    <a:pt x="1422692" y="758571"/>
                  </a:lnTo>
                  <a:lnTo>
                    <a:pt x="1434566" y="740981"/>
                  </a:lnTo>
                  <a:lnTo>
                    <a:pt x="1438935" y="7194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3752912"/>
            <a:ext cx="11572859" cy="418142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6714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290" dirty="0"/>
              <a:t>SQL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4060738" y="7967756"/>
            <a:ext cx="10100310" cy="73064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84325" marR="5080" indent="-1571625">
              <a:lnSpc>
                <a:spcPct val="116100"/>
              </a:lnSpc>
              <a:spcBef>
                <a:spcPts val="100"/>
              </a:spcBef>
            </a:pPr>
            <a:r>
              <a:rPr sz="2100" dirty="0">
                <a:solidFill>
                  <a:schemeClr val="tx1"/>
                </a:solidFill>
                <a:latin typeface="Trebuchet MS"/>
                <a:cs typeface="Trebuchet MS"/>
              </a:rPr>
              <a:t>List</a:t>
            </a:r>
            <a:r>
              <a:rPr sz="21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75" dirty="0">
                <a:solidFill>
                  <a:schemeClr val="tx1"/>
                </a:solidFill>
                <a:latin typeface="Trebuchet MS"/>
                <a:cs typeface="Trebuchet MS"/>
              </a:rPr>
              <a:t>names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40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90" dirty="0">
                <a:solidFill>
                  <a:schemeClr val="tx1"/>
                </a:solidFill>
                <a:latin typeface="Trebuchet MS"/>
                <a:cs typeface="Trebuchet MS"/>
              </a:rPr>
              <a:t>boosters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chemeClr val="tx1"/>
                </a:solidFill>
                <a:latin typeface="Trebuchet MS"/>
                <a:cs typeface="Trebuchet MS"/>
              </a:rPr>
              <a:t>which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29" dirty="0">
                <a:solidFill>
                  <a:schemeClr val="tx1"/>
                </a:solidFill>
                <a:latin typeface="Trebuchet MS"/>
                <a:cs typeface="Trebuchet MS"/>
              </a:rPr>
              <a:t>have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54" dirty="0">
                <a:solidFill>
                  <a:schemeClr val="tx1"/>
                </a:solidFill>
                <a:latin typeface="Trebuchet MS"/>
                <a:cs typeface="Trebuchet MS"/>
              </a:rPr>
              <a:t>success</a:t>
            </a:r>
            <a:r>
              <a:rPr sz="21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15" dirty="0">
                <a:solidFill>
                  <a:schemeClr val="tx1"/>
                </a:solidFill>
                <a:latin typeface="Trebuchet MS"/>
                <a:cs typeface="Trebuchet MS"/>
              </a:rPr>
              <a:t>drone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65" dirty="0">
                <a:solidFill>
                  <a:schemeClr val="tx1"/>
                </a:solidFill>
                <a:latin typeface="Trebuchet MS"/>
                <a:cs typeface="Trebuchet MS"/>
              </a:rPr>
              <a:t>ship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7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85" dirty="0">
                <a:solidFill>
                  <a:schemeClr val="tx1"/>
                </a:solidFill>
                <a:latin typeface="Trebuchet MS"/>
                <a:cs typeface="Trebuchet MS"/>
              </a:rPr>
              <a:t>have </a:t>
            </a:r>
            <a:r>
              <a:rPr sz="2100" spc="229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z="210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95" dirty="0">
                <a:solidFill>
                  <a:schemeClr val="tx1"/>
                </a:solidFill>
                <a:latin typeface="Trebuchet MS"/>
                <a:cs typeface="Trebuchet MS"/>
              </a:rPr>
              <a:t>mass</a:t>
            </a:r>
            <a:r>
              <a:rPr sz="21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75" dirty="0">
                <a:solidFill>
                  <a:schemeClr val="tx1"/>
                </a:solidFill>
                <a:latin typeface="Trebuchet MS"/>
                <a:cs typeface="Trebuchet MS"/>
              </a:rPr>
              <a:t>greater</a:t>
            </a:r>
            <a:r>
              <a:rPr sz="210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65" dirty="0">
                <a:solidFill>
                  <a:schemeClr val="tx1"/>
                </a:solidFill>
                <a:latin typeface="Trebuchet MS"/>
                <a:cs typeface="Trebuchet MS"/>
              </a:rPr>
              <a:t>than</a:t>
            </a:r>
            <a:r>
              <a:rPr sz="21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15" dirty="0">
                <a:solidFill>
                  <a:schemeClr val="tx1"/>
                </a:solidFill>
                <a:latin typeface="Trebuchet MS"/>
                <a:cs typeface="Trebuchet MS"/>
              </a:rPr>
              <a:t>4000</a:t>
            </a:r>
            <a:r>
              <a:rPr sz="210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chemeClr val="tx1"/>
                </a:solidFill>
                <a:latin typeface="Trebuchet MS"/>
                <a:cs typeface="Trebuchet MS"/>
              </a:rPr>
              <a:t>but</a:t>
            </a:r>
            <a:r>
              <a:rPr sz="21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45" dirty="0">
                <a:solidFill>
                  <a:schemeClr val="tx1"/>
                </a:solidFill>
                <a:latin typeface="Trebuchet MS"/>
                <a:cs typeface="Trebuchet MS"/>
              </a:rPr>
              <a:t>less</a:t>
            </a:r>
            <a:r>
              <a:rPr sz="210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65" dirty="0">
                <a:solidFill>
                  <a:schemeClr val="tx1"/>
                </a:solidFill>
                <a:latin typeface="Trebuchet MS"/>
                <a:cs typeface="Trebuchet MS"/>
              </a:rPr>
              <a:t>than</a:t>
            </a:r>
            <a:r>
              <a:rPr sz="210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00" dirty="0">
                <a:solidFill>
                  <a:schemeClr val="tx1"/>
                </a:solidFill>
                <a:latin typeface="Trebuchet MS"/>
                <a:cs typeface="Trebuchet MS"/>
              </a:rPr>
              <a:t>6000</a:t>
            </a:r>
            <a:endParaRPr sz="21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047310" y="710312"/>
            <a:ext cx="3209925" cy="3209925"/>
            <a:chOff x="14047310" y="710312"/>
            <a:chExt cx="3209925" cy="3209925"/>
          </a:xfrm>
        </p:grpSpPr>
        <p:sp>
          <p:nvSpPr>
            <p:cNvPr id="4" name="object 4"/>
            <p:cNvSpPr/>
            <p:nvPr/>
          </p:nvSpPr>
          <p:spPr>
            <a:xfrm>
              <a:off x="14047310" y="987029"/>
              <a:ext cx="1882139" cy="2047875"/>
            </a:xfrm>
            <a:custGeom>
              <a:avLst/>
              <a:gdLst/>
              <a:ahLst/>
              <a:cxnLst/>
              <a:rect l="l" t="t" r="r" b="b"/>
              <a:pathLst>
                <a:path w="1882140" h="2047875">
                  <a:moveTo>
                    <a:pt x="989522" y="2047336"/>
                  </a:moveTo>
                  <a:lnTo>
                    <a:pt x="870610" y="2046948"/>
                  </a:lnTo>
                  <a:lnTo>
                    <a:pt x="801786" y="2044707"/>
                  </a:lnTo>
                  <a:lnTo>
                    <a:pt x="734547" y="2041037"/>
                  </a:lnTo>
                  <a:lnTo>
                    <a:pt x="669075" y="2035992"/>
                  </a:lnTo>
                  <a:lnTo>
                    <a:pt x="605553" y="2029626"/>
                  </a:lnTo>
                  <a:lnTo>
                    <a:pt x="544161" y="2021991"/>
                  </a:lnTo>
                  <a:lnTo>
                    <a:pt x="485083" y="2013141"/>
                  </a:lnTo>
                  <a:lnTo>
                    <a:pt x="428498" y="2003130"/>
                  </a:lnTo>
                  <a:lnTo>
                    <a:pt x="374589" y="1992011"/>
                  </a:lnTo>
                  <a:lnTo>
                    <a:pt x="323539" y="1979838"/>
                  </a:lnTo>
                  <a:lnTo>
                    <a:pt x="275528" y="1966664"/>
                  </a:lnTo>
                  <a:lnTo>
                    <a:pt x="230738" y="1952543"/>
                  </a:lnTo>
                  <a:lnTo>
                    <a:pt x="189351" y="1937528"/>
                  </a:lnTo>
                  <a:lnTo>
                    <a:pt x="151549" y="1921672"/>
                  </a:lnTo>
                  <a:lnTo>
                    <a:pt x="87427" y="1887653"/>
                  </a:lnTo>
                  <a:lnTo>
                    <a:pt x="39826" y="1850915"/>
                  </a:lnTo>
                  <a:lnTo>
                    <a:pt x="10198" y="1811885"/>
                  </a:lnTo>
                  <a:lnTo>
                    <a:pt x="0" y="1770990"/>
                  </a:lnTo>
                  <a:lnTo>
                    <a:pt x="0" y="0"/>
                  </a:lnTo>
                  <a:lnTo>
                    <a:pt x="1881677" y="0"/>
                  </a:lnTo>
                  <a:lnTo>
                    <a:pt x="1881677" y="997908"/>
                  </a:lnTo>
                  <a:lnTo>
                    <a:pt x="1222525" y="2035598"/>
                  </a:lnTo>
                  <a:lnTo>
                    <a:pt x="1177535" y="2039124"/>
                  </a:lnTo>
                  <a:lnTo>
                    <a:pt x="1085006" y="2044492"/>
                  </a:lnTo>
                  <a:lnTo>
                    <a:pt x="989522" y="2047336"/>
                  </a:lnTo>
                  <a:close/>
                </a:path>
              </a:pathLst>
            </a:custGeom>
            <a:solidFill>
              <a:srgbClr val="4083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7310" y="710312"/>
              <a:ext cx="1882139" cy="553720"/>
            </a:xfrm>
            <a:custGeom>
              <a:avLst/>
              <a:gdLst/>
              <a:ahLst/>
              <a:cxnLst/>
              <a:rect l="l" t="t" r="r" b="b"/>
              <a:pathLst>
                <a:path w="1882140" h="553719">
                  <a:moveTo>
                    <a:pt x="940838" y="553434"/>
                  </a:moveTo>
                  <a:lnTo>
                    <a:pt x="870637" y="552675"/>
                  </a:lnTo>
                  <a:lnTo>
                    <a:pt x="801834" y="550434"/>
                  </a:lnTo>
                  <a:lnTo>
                    <a:pt x="734613" y="546764"/>
                  </a:lnTo>
                  <a:lnTo>
                    <a:pt x="669154" y="541719"/>
                  </a:lnTo>
                  <a:lnTo>
                    <a:pt x="605641" y="535353"/>
                  </a:lnTo>
                  <a:lnTo>
                    <a:pt x="544255" y="527718"/>
                  </a:lnTo>
                  <a:lnTo>
                    <a:pt x="485179" y="518868"/>
                  </a:lnTo>
                  <a:lnTo>
                    <a:pt x="428593" y="508857"/>
                  </a:lnTo>
                  <a:lnTo>
                    <a:pt x="374682" y="497739"/>
                  </a:lnTo>
                  <a:lnTo>
                    <a:pt x="323626" y="485565"/>
                  </a:lnTo>
                  <a:lnTo>
                    <a:pt x="275609" y="472392"/>
                  </a:lnTo>
                  <a:lnTo>
                    <a:pt x="230811" y="458270"/>
                  </a:lnTo>
                  <a:lnTo>
                    <a:pt x="189415" y="443255"/>
                  </a:lnTo>
                  <a:lnTo>
                    <a:pt x="151604" y="427399"/>
                  </a:lnTo>
                  <a:lnTo>
                    <a:pt x="87462" y="393381"/>
                  </a:lnTo>
                  <a:lnTo>
                    <a:pt x="39843" y="356642"/>
                  </a:lnTo>
                  <a:lnTo>
                    <a:pt x="10203" y="317612"/>
                  </a:lnTo>
                  <a:lnTo>
                    <a:pt x="0" y="276717"/>
                  </a:lnTo>
                  <a:lnTo>
                    <a:pt x="2581" y="256063"/>
                  </a:lnTo>
                  <a:lnTo>
                    <a:pt x="22685" y="216047"/>
                  </a:lnTo>
                  <a:lnTo>
                    <a:pt x="61496" y="178109"/>
                  </a:lnTo>
                  <a:lnTo>
                    <a:pt x="117559" y="142677"/>
                  </a:lnTo>
                  <a:lnTo>
                    <a:pt x="189415" y="110178"/>
                  </a:lnTo>
                  <a:lnTo>
                    <a:pt x="230811" y="95163"/>
                  </a:lnTo>
                  <a:lnTo>
                    <a:pt x="275609" y="81042"/>
                  </a:lnTo>
                  <a:lnTo>
                    <a:pt x="323626" y="67868"/>
                  </a:lnTo>
                  <a:lnTo>
                    <a:pt x="374682" y="55695"/>
                  </a:lnTo>
                  <a:lnTo>
                    <a:pt x="428593" y="44576"/>
                  </a:lnTo>
                  <a:lnTo>
                    <a:pt x="485179" y="34565"/>
                  </a:lnTo>
                  <a:lnTo>
                    <a:pt x="544255" y="25716"/>
                  </a:lnTo>
                  <a:lnTo>
                    <a:pt x="605641" y="18081"/>
                  </a:lnTo>
                  <a:lnTo>
                    <a:pt x="669154" y="11714"/>
                  </a:lnTo>
                  <a:lnTo>
                    <a:pt x="734613" y="6669"/>
                  </a:lnTo>
                  <a:lnTo>
                    <a:pt x="801834" y="2999"/>
                  </a:lnTo>
                  <a:lnTo>
                    <a:pt x="870637" y="758"/>
                  </a:lnTo>
                  <a:lnTo>
                    <a:pt x="940838" y="0"/>
                  </a:lnTo>
                  <a:lnTo>
                    <a:pt x="1011066" y="758"/>
                  </a:lnTo>
                  <a:lnTo>
                    <a:pt x="1079890" y="2999"/>
                  </a:lnTo>
                  <a:lnTo>
                    <a:pt x="1147129" y="6669"/>
                  </a:lnTo>
                  <a:lnTo>
                    <a:pt x="1212600" y="11714"/>
                  </a:lnTo>
                  <a:lnTo>
                    <a:pt x="1276123" y="18081"/>
                  </a:lnTo>
                  <a:lnTo>
                    <a:pt x="1337514" y="25716"/>
                  </a:lnTo>
                  <a:lnTo>
                    <a:pt x="1396593" y="34565"/>
                  </a:lnTo>
                  <a:lnTo>
                    <a:pt x="1453178" y="44576"/>
                  </a:lnTo>
                  <a:lnTo>
                    <a:pt x="1507086" y="55695"/>
                  </a:lnTo>
                  <a:lnTo>
                    <a:pt x="1558137" y="67868"/>
                  </a:lnTo>
                  <a:lnTo>
                    <a:pt x="1606148" y="81042"/>
                  </a:lnTo>
                  <a:lnTo>
                    <a:pt x="1650938" y="95163"/>
                  </a:lnTo>
                  <a:lnTo>
                    <a:pt x="1692325" y="110178"/>
                  </a:lnTo>
                  <a:lnTo>
                    <a:pt x="1730126" y="126034"/>
                  </a:lnTo>
                  <a:lnTo>
                    <a:pt x="1794249" y="160053"/>
                  </a:lnTo>
                  <a:lnTo>
                    <a:pt x="1841850" y="196791"/>
                  </a:lnTo>
                  <a:lnTo>
                    <a:pt x="1871478" y="235822"/>
                  </a:lnTo>
                  <a:lnTo>
                    <a:pt x="1881677" y="276717"/>
                  </a:lnTo>
                  <a:lnTo>
                    <a:pt x="1879097" y="297371"/>
                  </a:lnTo>
                  <a:lnTo>
                    <a:pt x="1859002" y="337387"/>
                  </a:lnTo>
                  <a:lnTo>
                    <a:pt x="1820205" y="375325"/>
                  </a:lnTo>
                  <a:lnTo>
                    <a:pt x="1764162" y="410757"/>
                  </a:lnTo>
                  <a:lnTo>
                    <a:pt x="1692325" y="443255"/>
                  </a:lnTo>
                  <a:lnTo>
                    <a:pt x="1650938" y="458270"/>
                  </a:lnTo>
                  <a:lnTo>
                    <a:pt x="1606148" y="472392"/>
                  </a:lnTo>
                  <a:lnTo>
                    <a:pt x="1558137" y="485565"/>
                  </a:lnTo>
                  <a:lnTo>
                    <a:pt x="1507086" y="497739"/>
                  </a:lnTo>
                  <a:lnTo>
                    <a:pt x="1453178" y="508857"/>
                  </a:lnTo>
                  <a:lnTo>
                    <a:pt x="1396593" y="518868"/>
                  </a:lnTo>
                  <a:lnTo>
                    <a:pt x="1337514" y="527718"/>
                  </a:lnTo>
                  <a:lnTo>
                    <a:pt x="1276123" y="535353"/>
                  </a:lnTo>
                  <a:lnTo>
                    <a:pt x="1212600" y="541719"/>
                  </a:lnTo>
                  <a:lnTo>
                    <a:pt x="1147129" y="546764"/>
                  </a:lnTo>
                  <a:lnTo>
                    <a:pt x="1079890" y="550434"/>
                  </a:lnTo>
                  <a:lnTo>
                    <a:pt x="1011066" y="552675"/>
                  </a:lnTo>
                  <a:lnTo>
                    <a:pt x="940838" y="55343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47306" y="1429778"/>
              <a:ext cx="1882139" cy="1162685"/>
            </a:xfrm>
            <a:custGeom>
              <a:avLst/>
              <a:gdLst/>
              <a:ahLst/>
              <a:cxnLst/>
              <a:rect l="l" t="t" r="r" b="b"/>
              <a:pathLst>
                <a:path w="1882140" h="1162685">
                  <a:moveTo>
                    <a:pt x="1411909" y="903871"/>
                  </a:moveTo>
                  <a:lnTo>
                    <a:pt x="1364957" y="911402"/>
                  </a:lnTo>
                  <a:lnTo>
                    <a:pt x="1266380" y="924026"/>
                  </a:lnTo>
                  <a:lnTo>
                    <a:pt x="1162278" y="933259"/>
                  </a:lnTo>
                  <a:lnTo>
                    <a:pt x="1053477" y="938923"/>
                  </a:lnTo>
                  <a:lnTo>
                    <a:pt x="940841" y="940841"/>
                  </a:lnTo>
                  <a:lnTo>
                    <a:pt x="870610" y="940079"/>
                  </a:lnTo>
                  <a:lnTo>
                    <a:pt x="801789" y="937844"/>
                  </a:lnTo>
                  <a:lnTo>
                    <a:pt x="734542" y="934173"/>
                  </a:lnTo>
                  <a:lnTo>
                    <a:pt x="669074" y="929132"/>
                  </a:lnTo>
                  <a:lnTo>
                    <a:pt x="605548" y="922756"/>
                  </a:lnTo>
                  <a:lnTo>
                    <a:pt x="544156" y="915123"/>
                  </a:lnTo>
                  <a:lnTo>
                    <a:pt x="485076" y="906272"/>
                  </a:lnTo>
                  <a:lnTo>
                    <a:pt x="428498" y="896264"/>
                  </a:lnTo>
                  <a:lnTo>
                    <a:pt x="374586" y="885151"/>
                  </a:lnTo>
                  <a:lnTo>
                    <a:pt x="323532" y="872972"/>
                  </a:lnTo>
                  <a:lnTo>
                    <a:pt x="275526" y="859802"/>
                  </a:lnTo>
                  <a:lnTo>
                    <a:pt x="230733" y="845680"/>
                  </a:lnTo>
                  <a:lnTo>
                    <a:pt x="189344" y="830668"/>
                  </a:lnTo>
                  <a:lnTo>
                    <a:pt x="151549" y="814806"/>
                  </a:lnTo>
                  <a:lnTo>
                    <a:pt x="87426" y="780796"/>
                  </a:lnTo>
                  <a:lnTo>
                    <a:pt x="39827" y="744054"/>
                  </a:lnTo>
                  <a:lnTo>
                    <a:pt x="10198" y="705027"/>
                  </a:lnTo>
                  <a:lnTo>
                    <a:pt x="0" y="664121"/>
                  </a:lnTo>
                  <a:lnTo>
                    <a:pt x="0" y="885494"/>
                  </a:lnTo>
                  <a:lnTo>
                    <a:pt x="10198" y="926401"/>
                  </a:lnTo>
                  <a:lnTo>
                    <a:pt x="39827" y="965428"/>
                  </a:lnTo>
                  <a:lnTo>
                    <a:pt x="87426" y="1002169"/>
                  </a:lnTo>
                  <a:lnTo>
                    <a:pt x="151549" y="1036180"/>
                  </a:lnTo>
                  <a:lnTo>
                    <a:pt x="189344" y="1052042"/>
                  </a:lnTo>
                  <a:lnTo>
                    <a:pt x="230733" y="1067054"/>
                  </a:lnTo>
                  <a:lnTo>
                    <a:pt x="275526" y="1081176"/>
                  </a:lnTo>
                  <a:lnTo>
                    <a:pt x="323532" y="1094346"/>
                  </a:lnTo>
                  <a:lnTo>
                    <a:pt x="374586" y="1106525"/>
                  </a:lnTo>
                  <a:lnTo>
                    <a:pt x="428498" y="1117638"/>
                  </a:lnTo>
                  <a:lnTo>
                    <a:pt x="485076" y="1127645"/>
                  </a:lnTo>
                  <a:lnTo>
                    <a:pt x="544156" y="1136497"/>
                  </a:lnTo>
                  <a:lnTo>
                    <a:pt x="605548" y="1144130"/>
                  </a:lnTo>
                  <a:lnTo>
                    <a:pt x="669074" y="1150505"/>
                  </a:lnTo>
                  <a:lnTo>
                    <a:pt x="734542" y="1155547"/>
                  </a:lnTo>
                  <a:lnTo>
                    <a:pt x="801789" y="1159217"/>
                  </a:lnTo>
                  <a:lnTo>
                    <a:pt x="870610" y="1161453"/>
                  </a:lnTo>
                  <a:lnTo>
                    <a:pt x="940841" y="1162215"/>
                  </a:lnTo>
                  <a:lnTo>
                    <a:pt x="991920" y="1161808"/>
                  </a:lnTo>
                  <a:lnTo>
                    <a:pt x="1091869" y="1158659"/>
                  </a:lnTo>
                  <a:lnTo>
                    <a:pt x="1188491" y="1152588"/>
                  </a:lnTo>
                  <a:lnTo>
                    <a:pt x="1281328" y="1143838"/>
                  </a:lnTo>
                  <a:lnTo>
                    <a:pt x="1411909" y="903871"/>
                  </a:lnTo>
                  <a:close/>
                </a:path>
                <a:path w="1882140" h="1162685">
                  <a:moveTo>
                    <a:pt x="1881670" y="0"/>
                  </a:moveTo>
                  <a:lnTo>
                    <a:pt x="1871472" y="40894"/>
                  </a:lnTo>
                  <a:lnTo>
                    <a:pt x="1841842" y="79933"/>
                  </a:lnTo>
                  <a:lnTo>
                    <a:pt x="1794243" y="116674"/>
                  </a:lnTo>
                  <a:lnTo>
                    <a:pt x="1730121" y="150685"/>
                  </a:lnTo>
                  <a:lnTo>
                    <a:pt x="1692325" y="166547"/>
                  </a:lnTo>
                  <a:lnTo>
                    <a:pt x="1650936" y="181559"/>
                  </a:lnTo>
                  <a:lnTo>
                    <a:pt x="1606143" y="195681"/>
                  </a:lnTo>
                  <a:lnTo>
                    <a:pt x="1558137" y="208851"/>
                  </a:lnTo>
                  <a:lnTo>
                    <a:pt x="1507083" y="221030"/>
                  </a:lnTo>
                  <a:lnTo>
                    <a:pt x="1453172" y="232143"/>
                  </a:lnTo>
                  <a:lnTo>
                    <a:pt x="1396593" y="242150"/>
                  </a:lnTo>
                  <a:lnTo>
                    <a:pt x="1337513" y="251002"/>
                  </a:lnTo>
                  <a:lnTo>
                    <a:pt x="1276121" y="258635"/>
                  </a:lnTo>
                  <a:lnTo>
                    <a:pt x="1212596" y="265010"/>
                  </a:lnTo>
                  <a:lnTo>
                    <a:pt x="1147127" y="270052"/>
                  </a:lnTo>
                  <a:lnTo>
                    <a:pt x="1079893" y="273723"/>
                  </a:lnTo>
                  <a:lnTo>
                    <a:pt x="1011059" y="275958"/>
                  </a:lnTo>
                  <a:lnTo>
                    <a:pt x="940841" y="276720"/>
                  </a:lnTo>
                  <a:lnTo>
                    <a:pt x="870635" y="275958"/>
                  </a:lnTo>
                  <a:lnTo>
                    <a:pt x="801827" y="273723"/>
                  </a:lnTo>
                  <a:lnTo>
                    <a:pt x="734606" y="270052"/>
                  </a:lnTo>
                  <a:lnTo>
                    <a:pt x="669150" y="265010"/>
                  </a:lnTo>
                  <a:lnTo>
                    <a:pt x="605637" y="258635"/>
                  </a:lnTo>
                  <a:lnTo>
                    <a:pt x="544258" y="251002"/>
                  </a:lnTo>
                  <a:lnTo>
                    <a:pt x="485178" y="242150"/>
                  </a:lnTo>
                  <a:lnTo>
                    <a:pt x="428586" y="232143"/>
                  </a:lnTo>
                  <a:lnTo>
                    <a:pt x="374675" y="221030"/>
                  </a:lnTo>
                  <a:lnTo>
                    <a:pt x="323621" y="208851"/>
                  </a:lnTo>
                  <a:lnTo>
                    <a:pt x="275602" y="195681"/>
                  </a:lnTo>
                  <a:lnTo>
                    <a:pt x="230809" y="181559"/>
                  </a:lnTo>
                  <a:lnTo>
                    <a:pt x="189407" y="166547"/>
                  </a:lnTo>
                  <a:lnTo>
                    <a:pt x="151599" y="150685"/>
                  </a:lnTo>
                  <a:lnTo>
                    <a:pt x="87464" y="116674"/>
                  </a:lnTo>
                  <a:lnTo>
                    <a:pt x="39839" y="79933"/>
                  </a:lnTo>
                  <a:lnTo>
                    <a:pt x="10198" y="40894"/>
                  </a:lnTo>
                  <a:lnTo>
                    <a:pt x="0" y="0"/>
                  </a:lnTo>
                  <a:lnTo>
                    <a:pt x="0" y="221373"/>
                  </a:lnTo>
                  <a:lnTo>
                    <a:pt x="10198" y="262267"/>
                  </a:lnTo>
                  <a:lnTo>
                    <a:pt x="39839" y="301307"/>
                  </a:lnTo>
                  <a:lnTo>
                    <a:pt x="87464" y="338048"/>
                  </a:lnTo>
                  <a:lnTo>
                    <a:pt x="151599" y="372059"/>
                  </a:lnTo>
                  <a:lnTo>
                    <a:pt x="189407" y="387921"/>
                  </a:lnTo>
                  <a:lnTo>
                    <a:pt x="230809" y="402932"/>
                  </a:lnTo>
                  <a:lnTo>
                    <a:pt x="275602" y="417055"/>
                  </a:lnTo>
                  <a:lnTo>
                    <a:pt x="323621" y="430225"/>
                  </a:lnTo>
                  <a:lnTo>
                    <a:pt x="374675" y="442404"/>
                  </a:lnTo>
                  <a:lnTo>
                    <a:pt x="428586" y="453517"/>
                  </a:lnTo>
                  <a:lnTo>
                    <a:pt x="485178" y="463524"/>
                  </a:lnTo>
                  <a:lnTo>
                    <a:pt x="544258" y="472376"/>
                  </a:lnTo>
                  <a:lnTo>
                    <a:pt x="605637" y="480009"/>
                  </a:lnTo>
                  <a:lnTo>
                    <a:pt x="669150" y="486384"/>
                  </a:lnTo>
                  <a:lnTo>
                    <a:pt x="734606" y="491426"/>
                  </a:lnTo>
                  <a:lnTo>
                    <a:pt x="801827" y="495096"/>
                  </a:lnTo>
                  <a:lnTo>
                    <a:pt x="870635" y="497332"/>
                  </a:lnTo>
                  <a:lnTo>
                    <a:pt x="940841" y="498094"/>
                  </a:lnTo>
                  <a:lnTo>
                    <a:pt x="1011059" y="497332"/>
                  </a:lnTo>
                  <a:lnTo>
                    <a:pt x="1079893" y="495096"/>
                  </a:lnTo>
                  <a:lnTo>
                    <a:pt x="1147127" y="491426"/>
                  </a:lnTo>
                  <a:lnTo>
                    <a:pt x="1212596" y="486384"/>
                  </a:lnTo>
                  <a:lnTo>
                    <a:pt x="1276121" y="480009"/>
                  </a:lnTo>
                  <a:lnTo>
                    <a:pt x="1337513" y="472376"/>
                  </a:lnTo>
                  <a:lnTo>
                    <a:pt x="1396593" y="463524"/>
                  </a:lnTo>
                  <a:lnTo>
                    <a:pt x="1453172" y="453517"/>
                  </a:lnTo>
                  <a:lnTo>
                    <a:pt x="1507083" y="442404"/>
                  </a:lnTo>
                  <a:lnTo>
                    <a:pt x="1558137" y="430225"/>
                  </a:lnTo>
                  <a:lnTo>
                    <a:pt x="1606143" y="417055"/>
                  </a:lnTo>
                  <a:lnTo>
                    <a:pt x="1650936" y="402932"/>
                  </a:lnTo>
                  <a:lnTo>
                    <a:pt x="1692325" y="387921"/>
                  </a:lnTo>
                  <a:lnTo>
                    <a:pt x="1730121" y="372059"/>
                  </a:lnTo>
                  <a:lnTo>
                    <a:pt x="1794243" y="338048"/>
                  </a:lnTo>
                  <a:lnTo>
                    <a:pt x="1841842" y="301307"/>
                  </a:lnTo>
                  <a:lnTo>
                    <a:pt x="1871472" y="262267"/>
                  </a:lnTo>
                  <a:lnTo>
                    <a:pt x="1881670" y="221373"/>
                  </a:lnTo>
                  <a:lnTo>
                    <a:pt x="1881670" y="0"/>
                  </a:lnTo>
                  <a:close/>
                </a:path>
              </a:pathLst>
            </a:custGeom>
            <a:solidFill>
              <a:srgbClr val="6DDF8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64865" y="1927868"/>
              <a:ext cx="1992630" cy="1992630"/>
            </a:xfrm>
            <a:custGeom>
              <a:avLst/>
              <a:gdLst/>
              <a:ahLst/>
              <a:cxnLst/>
              <a:rect l="l" t="t" r="r" b="b"/>
              <a:pathLst>
                <a:path w="1992630" h="1992629">
                  <a:moveTo>
                    <a:pt x="996182" y="1992364"/>
                  </a:moveTo>
                  <a:lnTo>
                    <a:pt x="947914" y="1991215"/>
                  </a:lnTo>
                  <a:lnTo>
                    <a:pt x="900240" y="1987804"/>
                  </a:lnTo>
                  <a:lnTo>
                    <a:pt x="853211" y="1982182"/>
                  </a:lnTo>
                  <a:lnTo>
                    <a:pt x="806880" y="1974402"/>
                  </a:lnTo>
                  <a:lnTo>
                    <a:pt x="761298" y="1964515"/>
                  </a:lnTo>
                  <a:lnTo>
                    <a:pt x="716517" y="1952575"/>
                  </a:lnTo>
                  <a:lnTo>
                    <a:pt x="672591" y="1938633"/>
                  </a:lnTo>
                  <a:lnTo>
                    <a:pt x="629570" y="1922741"/>
                  </a:lnTo>
                  <a:lnTo>
                    <a:pt x="587508" y="1904952"/>
                  </a:lnTo>
                  <a:lnTo>
                    <a:pt x="546456" y="1885318"/>
                  </a:lnTo>
                  <a:lnTo>
                    <a:pt x="506467" y="1863891"/>
                  </a:lnTo>
                  <a:lnTo>
                    <a:pt x="467593" y="1840723"/>
                  </a:lnTo>
                  <a:lnTo>
                    <a:pt x="429885" y="1815866"/>
                  </a:lnTo>
                  <a:lnTo>
                    <a:pt x="393397" y="1789372"/>
                  </a:lnTo>
                  <a:lnTo>
                    <a:pt x="358180" y="1761294"/>
                  </a:lnTo>
                  <a:lnTo>
                    <a:pt x="324287" y="1731684"/>
                  </a:lnTo>
                  <a:lnTo>
                    <a:pt x="291769" y="1700594"/>
                  </a:lnTo>
                  <a:lnTo>
                    <a:pt x="260679" y="1668077"/>
                  </a:lnTo>
                  <a:lnTo>
                    <a:pt x="231069" y="1634183"/>
                  </a:lnTo>
                  <a:lnTo>
                    <a:pt x="202991" y="1598966"/>
                  </a:lnTo>
                  <a:lnTo>
                    <a:pt x="176497" y="1562478"/>
                  </a:lnTo>
                  <a:lnTo>
                    <a:pt x="151641" y="1524770"/>
                  </a:lnTo>
                  <a:lnTo>
                    <a:pt x="128472" y="1485896"/>
                  </a:lnTo>
                  <a:lnTo>
                    <a:pt x="107045" y="1445907"/>
                  </a:lnTo>
                  <a:lnTo>
                    <a:pt x="87411" y="1404855"/>
                  </a:lnTo>
                  <a:lnTo>
                    <a:pt x="69622" y="1362793"/>
                  </a:lnTo>
                  <a:lnTo>
                    <a:pt x="53730" y="1319772"/>
                  </a:lnTo>
                  <a:lnTo>
                    <a:pt x="39788" y="1275846"/>
                  </a:lnTo>
                  <a:lnTo>
                    <a:pt x="27848" y="1231066"/>
                  </a:lnTo>
                  <a:lnTo>
                    <a:pt x="17962" y="1185484"/>
                  </a:lnTo>
                  <a:lnTo>
                    <a:pt x="10181" y="1139152"/>
                  </a:lnTo>
                  <a:lnTo>
                    <a:pt x="4560" y="1092123"/>
                  </a:lnTo>
                  <a:lnTo>
                    <a:pt x="1148" y="1044449"/>
                  </a:lnTo>
                  <a:lnTo>
                    <a:pt x="0" y="996182"/>
                  </a:lnTo>
                  <a:lnTo>
                    <a:pt x="1148" y="947914"/>
                  </a:lnTo>
                  <a:lnTo>
                    <a:pt x="4560" y="900240"/>
                  </a:lnTo>
                  <a:lnTo>
                    <a:pt x="10181" y="853211"/>
                  </a:lnTo>
                  <a:lnTo>
                    <a:pt x="17962" y="806880"/>
                  </a:lnTo>
                  <a:lnTo>
                    <a:pt x="27848" y="761298"/>
                  </a:lnTo>
                  <a:lnTo>
                    <a:pt x="39788" y="716517"/>
                  </a:lnTo>
                  <a:lnTo>
                    <a:pt x="53730" y="672591"/>
                  </a:lnTo>
                  <a:lnTo>
                    <a:pt x="69622" y="629570"/>
                  </a:lnTo>
                  <a:lnTo>
                    <a:pt x="87411" y="587508"/>
                  </a:lnTo>
                  <a:lnTo>
                    <a:pt x="107045" y="546456"/>
                  </a:lnTo>
                  <a:lnTo>
                    <a:pt x="128472" y="506467"/>
                  </a:lnTo>
                  <a:lnTo>
                    <a:pt x="151641" y="467593"/>
                  </a:lnTo>
                  <a:lnTo>
                    <a:pt x="176497" y="429885"/>
                  </a:lnTo>
                  <a:lnTo>
                    <a:pt x="202991" y="393397"/>
                  </a:lnTo>
                  <a:lnTo>
                    <a:pt x="231069" y="358180"/>
                  </a:lnTo>
                  <a:lnTo>
                    <a:pt x="260679" y="324287"/>
                  </a:lnTo>
                  <a:lnTo>
                    <a:pt x="291769" y="291769"/>
                  </a:lnTo>
                  <a:lnTo>
                    <a:pt x="324287" y="260679"/>
                  </a:lnTo>
                  <a:lnTo>
                    <a:pt x="358180" y="231069"/>
                  </a:lnTo>
                  <a:lnTo>
                    <a:pt x="393397" y="202991"/>
                  </a:lnTo>
                  <a:lnTo>
                    <a:pt x="429885" y="176497"/>
                  </a:lnTo>
                  <a:lnTo>
                    <a:pt x="467593" y="151641"/>
                  </a:lnTo>
                  <a:lnTo>
                    <a:pt x="506467" y="128472"/>
                  </a:lnTo>
                  <a:lnTo>
                    <a:pt x="546456" y="107045"/>
                  </a:lnTo>
                  <a:lnTo>
                    <a:pt x="587508" y="87411"/>
                  </a:lnTo>
                  <a:lnTo>
                    <a:pt x="629570" y="69622"/>
                  </a:lnTo>
                  <a:lnTo>
                    <a:pt x="672591" y="53730"/>
                  </a:lnTo>
                  <a:lnTo>
                    <a:pt x="716517" y="39788"/>
                  </a:lnTo>
                  <a:lnTo>
                    <a:pt x="761298" y="27848"/>
                  </a:lnTo>
                  <a:lnTo>
                    <a:pt x="806880" y="17962"/>
                  </a:lnTo>
                  <a:lnTo>
                    <a:pt x="853211" y="10181"/>
                  </a:lnTo>
                  <a:lnTo>
                    <a:pt x="900240" y="4560"/>
                  </a:lnTo>
                  <a:lnTo>
                    <a:pt x="947914" y="1148"/>
                  </a:lnTo>
                  <a:lnTo>
                    <a:pt x="996182" y="0"/>
                  </a:lnTo>
                  <a:lnTo>
                    <a:pt x="1044449" y="1148"/>
                  </a:lnTo>
                  <a:lnTo>
                    <a:pt x="1092123" y="4560"/>
                  </a:lnTo>
                  <a:lnTo>
                    <a:pt x="1139152" y="10181"/>
                  </a:lnTo>
                  <a:lnTo>
                    <a:pt x="1185484" y="17962"/>
                  </a:lnTo>
                  <a:lnTo>
                    <a:pt x="1231066" y="27848"/>
                  </a:lnTo>
                  <a:lnTo>
                    <a:pt x="1275846" y="39788"/>
                  </a:lnTo>
                  <a:lnTo>
                    <a:pt x="1319772" y="53730"/>
                  </a:lnTo>
                  <a:lnTo>
                    <a:pt x="1362793" y="69622"/>
                  </a:lnTo>
                  <a:lnTo>
                    <a:pt x="1404855" y="87411"/>
                  </a:lnTo>
                  <a:lnTo>
                    <a:pt x="1445907" y="107045"/>
                  </a:lnTo>
                  <a:lnTo>
                    <a:pt x="1485896" y="128472"/>
                  </a:lnTo>
                  <a:lnTo>
                    <a:pt x="1524770" y="151641"/>
                  </a:lnTo>
                  <a:lnTo>
                    <a:pt x="1562478" y="176497"/>
                  </a:lnTo>
                  <a:lnTo>
                    <a:pt x="1598966" y="202991"/>
                  </a:lnTo>
                  <a:lnTo>
                    <a:pt x="1634183" y="231069"/>
                  </a:lnTo>
                  <a:lnTo>
                    <a:pt x="1668077" y="260679"/>
                  </a:lnTo>
                  <a:lnTo>
                    <a:pt x="1700594" y="291769"/>
                  </a:lnTo>
                  <a:lnTo>
                    <a:pt x="1731684" y="324287"/>
                  </a:lnTo>
                  <a:lnTo>
                    <a:pt x="1761294" y="358180"/>
                  </a:lnTo>
                  <a:lnTo>
                    <a:pt x="1789372" y="393397"/>
                  </a:lnTo>
                  <a:lnTo>
                    <a:pt x="1815866" y="429885"/>
                  </a:lnTo>
                  <a:lnTo>
                    <a:pt x="1840723" y="467593"/>
                  </a:lnTo>
                  <a:lnTo>
                    <a:pt x="1863891" y="506467"/>
                  </a:lnTo>
                  <a:lnTo>
                    <a:pt x="1885318" y="546456"/>
                  </a:lnTo>
                  <a:lnTo>
                    <a:pt x="1904952" y="587508"/>
                  </a:lnTo>
                  <a:lnTo>
                    <a:pt x="1922741" y="629570"/>
                  </a:lnTo>
                  <a:lnTo>
                    <a:pt x="1938633" y="672591"/>
                  </a:lnTo>
                  <a:lnTo>
                    <a:pt x="1952575" y="716517"/>
                  </a:lnTo>
                  <a:lnTo>
                    <a:pt x="1964515" y="761298"/>
                  </a:lnTo>
                  <a:lnTo>
                    <a:pt x="1974402" y="806880"/>
                  </a:lnTo>
                  <a:lnTo>
                    <a:pt x="1982182" y="853211"/>
                  </a:lnTo>
                  <a:lnTo>
                    <a:pt x="1987804" y="900240"/>
                  </a:lnTo>
                  <a:lnTo>
                    <a:pt x="1991215" y="947914"/>
                  </a:lnTo>
                  <a:lnTo>
                    <a:pt x="1992364" y="996182"/>
                  </a:lnTo>
                  <a:lnTo>
                    <a:pt x="1991215" y="1044449"/>
                  </a:lnTo>
                  <a:lnTo>
                    <a:pt x="1987804" y="1092123"/>
                  </a:lnTo>
                  <a:lnTo>
                    <a:pt x="1982182" y="1139152"/>
                  </a:lnTo>
                  <a:lnTo>
                    <a:pt x="1974402" y="1185484"/>
                  </a:lnTo>
                  <a:lnTo>
                    <a:pt x="1964515" y="1231066"/>
                  </a:lnTo>
                  <a:lnTo>
                    <a:pt x="1952575" y="1275846"/>
                  </a:lnTo>
                  <a:lnTo>
                    <a:pt x="1938633" y="1319772"/>
                  </a:lnTo>
                  <a:lnTo>
                    <a:pt x="1922741" y="1362793"/>
                  </a:lnTo>
                  <a:lnTo>
                    <a:pt x="1904952" y="1404855"/>
                  </a:lnTo>
                  <a:lnTo>
                    <a:pt x="1885318" y="1445907"/>
                  </a:lnTo>
                  <a:lnTo>
                    <a:pt x="1863891" y="1485896"/>
                  </a:lnTo>
                  <a:lnTo>
                    <a:pt x="1840723" y="1524770"/>
                  </a:lnTo>
                  <a:lnTo>
                    <a:pt x="1815866" y="1562478"/>
                  </a:lnTo>
                  <a:lnTo>
                    <a:pt x="1789372" y="1598966"/>
                  </a:lnTo>
                  <a:lnTo>
                    <a:pt x="1761294" y="1634183"/>
                  </a:lnTo>
                  <a:lnTo>
                    <a:pt x="1731684" y="1668077"/>
                  </a:lnTo>
                  <a:lnTo>
                    <a:pt x="1700594" y="1700594"/>
                  </a:lnTo>
                  <a:lnTo>
                    <a:pt x="1668077" y="1731684"/>
                  </a:lnTo>
                  <a:lnTo>
                    <a:pt x="1634183" y="1761294"/>
                  </a:lnTo>
                  <a:lnTo>
                    <a:pt x="1598966" y="1789372"/>
                  </a:lnTo>
                  <a:lnTo>
                    <a:pt x="1562478" y="1815866"/>
                  </a:lnTo>
                  <a:lnTo>
                    <a:pt x="1524770" y="1840723"/>
                  </a:lnTo>
                  <a:lnTo>
                    <a:pt x="1485896" y="1863891"/>
                  </a:lnTo>
                  <a:lnTo>
                    <a:pt x="1445907" y="1885318"/>
                  </a:lnTo>
                  <a:lnTo>
                    <a:pt x="1404855" y="1904952"/>
                  </a:lnTo>
                  <a:lnTo>
                    <a:pt x="1362793" y="1922741"/>
                  </a:lnTo>
                  <a:lnTo>
                    <a:pt x="1319772" y="1938633"/>
                  </a:lnTo>
                  <a:lnTo>
                    <a:pt x="1275846" y="1952575"/>
                  </a:lnTo>
                  <a:lnTo>
                    <a:pt x="1231066" y="1964515"/>
                  </a:lnTo>
                  <a:lnTo>
                    <a:pt x="1185484" y="1974402"/>
                  </a:lnTo>
                  <a:lnTo>
                    <a:pt x="1139152" y="1982182"/>
                  </a:lnTo>
                  <a:lnTo>
                    <a:pt x="1092123" y="1987804"/>
                  </a:lnTo>
                  <a:lnTo>
                    <a:pt x="1044449" y="1991215"/>
                  </a:lnTo>
                  <a:lnTo>
                    <a:pt x="996182" y="199236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541575" y="2536646"/>
              <a:ext cx="1439545" cy="775335"/>
            </a:xfrm>
            <a:custGeom>
              <a:avLst/>
              <a:gdLst/>
              <a:ahLst/>
              <a:cxnLst/>
              <a:rect l="l" t="t" r="r" b="b"/>
              <a:pathLst>
                <a:path w="1439544" h="775335">
                  <a:moveTo>
                    <a:pt x="442747" y="221373"/>
                  </a:moveTo>
                  <a:lnTo>
                    <a:pt x="438251" y="176796"/>
                  </a:lnTo>
                  <a:lnTo>
                    <a:pt x="425335" y="135255"/>
                  </a:lnTo>
                  <a:lnTo>
                    <a:pt x="404914" y="97663"/>
                  </a:lnTo>
                  <a:lnTo>
                    <a:pt x="377863" y="64884"/>
                  </a:lnTo>
                  <a:lnTo>
                    <a:pt x="345097" y="37846"/>
                  </a:lnTo>
                  <a:lnTo>
                    <a:pt x="307492" y="17424"/>
                  </a:lnTo>
                  <a:lnTo>
                    <a:pt x="265950" y="4508"/>
                  </a:lnTo>
                  <a:lnTo>
                    <a:pt x="221373" y="0"/>
                  </a:lnTo>
                  <a:lnTo>
                    <a:pt x="176796" y="4508"/>
                  </a:lnTo>
                  <a:lnTo>
                    <a:pt x="135255" y="17424"/>
                  </a:lnTo>
                  <a:lnTo>
                    <a:pt x="97650" y="37846"/>
                  </a:lnTo>
                  <a:lnTo>
                    <a:pt x="64884" y="64884"/>
                  </a:lnTo>
                  <a:lnTo>
                    <a:pt x="37846" y="97663"/>
                  </a:lnTo>
                  <a:lnTo>
                    <a:pt x="17411" y="135255"/>
                  </a:lnTo>
                  <a:lnTo>
                    <a:pt x="4508" y="176796"/>
                  </a:lnTo>
                  <a:lnTo>
                    <a:pt x="0" y="221373"/>
                  </a:lnTo>
                  <a:lnTo>
                    <a:pt x="4508" y="265963"/>
                  </a:lnTo>
                  <a:lnTo>
                    <a:pt x="17411" y="307492"/>
                  </a:lnTo>
                  <a:lnTo>
                    <a:pt x="37846" y="345097"/>
                  </a:lnTo>
                  <a:lnTo>
                    <a:pt x="64884" y="377875"/>
                  </a:lnTo>
                  <a:lnTo>
                    <a:pt x="97650" y="404914"/>
                  </a:lnTo>
                  <a:lnTo>
                    <a:pt x="135255" y="425335"/>
                  </a:lnTo>
                  <a:lnTo>
                    <a:pt x="176796" y="438251"/>
                  </a:lnTo>
                  <a:lnTo>
                    <a:pt x="221373" y="442747"/>
                  </a:lnTo>
                  <a:lnTo>
                    <a:pt x="264388" y="451472"/>
                  </a:lnTo>
                  <a:lnTo>
                    <a:pt x="299580" y="475234"/>
                  </a:lnTo>
                  <a:lnTo>
                    <a:pt x="323342" y="510425"/>
                  </a:lnTo>
                  <a:lnTo>
                    <a:pt x="332066" y="553440"/>
                  </a:lnTo>
                  <a:lnTo>
                    <a:pt x="323342" y="596455"/>
                  </a:lnTo>
                  <a:lnTo>
                    <a:pt x="299580" y="631647"/>
                  </a:lnTo>
                  <a:lnTo>
                    <a:pt x="264388" y="655408"/>
                  </a:lnTo>
                  <a:lnTo>
                    <a:pt x="221373" y="664121"/>
                  </a:lnTo>
                  <a:lnTo>
                    <a:pt x="178358" y="655408"/>
                  </a:lnTo>
                  <a:lnTo>
                    <a:pt x="143167" y="631647"/>
                  </a:lnTo>
                  <a:lnTo>
                    <a:pt x="119405" y="596455"/>
                  </a:lnTo>
                  <a:lnTo>
                    <a:pt x="106324" y="531926"/>
                  </a:lnTo>
                  <a:lnTo>
                    <a:pt x="94449" y="514337"/>
                  </a:lnTo>
                  <a:lnTo>
                    <a:pt x="55346" y="498094"/>
                  </a:lnTo>
                  <a:lnTo>
                    <a:pt x="16243" y="514337"/>
                  </a:lnTo>
                  <a:lnTo>
                    <a:pt x="0" y="553440"/>
                  </a:lnTo>
                  <a:lnTo>
                    <a:pt x="4508" y="598017"/>
                  </a:lnTo>
                  <a:lnTo>
                    <a:pt x="17411" y="639559"/>
                  </a:lnTo>
                  <a:lnTo>
                    <a:pt x="37846" y="677164"/>
                  </a:lnTo>
                  <a:lnTo>
                    <a:pt x="64884" y="709930"/>
                  </a:lnTo>
                  <a:lnTo>
                    <a:pt x="97650" y="736981"/>
                  </a:lnTo>
                  <a:lnTo>
                    <a:pt x="135255" y="757402"/>
                  </a:lnTo>
                  <a:lnTo>
                    <a:pt x="176796" y="770305"/>
                  </a:lnTo>
                  <a:lnTo>
                    <a:pt x="221373" y="774814"/>
                  </a:lnTo>
                  <a:lnTo>
                    <a:pt x="265950" y="770305"/>
                  </a:lnTo>
                  <a:lnTo>
                    <a:pt x="307492" y="757402"/>
                  </a:lnTo>
                  <a:lnTo>
                    <a:pt x="345097" y="736981"/>
                  </a:lnTo>
                  <a:lnTo>
                    <a:pt x="377863" y="709930"/>
                  </a:lnTo>
                  <a:lnTo>
                    <a:pt x="404914" y="677164"/>
                  </a:lnTo>
                  <a:lnTo>
                    <a:pt x="425335" y="639559"/>
                  </a:lnTo>
                  <a:lnTo>
                    <a:pt x="438251" y="598017"/>
                  </a:lnTo>
                  <a:lnTo>
                    <a:pt x="442747" y="553440"/>
                  </a:lnTo>
                  <a:lnTo>
                    <a:pt x="438251" y="508863"/>
                  </a:lnTo>
                  <a:lnTo>
                    <a:pt x="425335" y="467321"/>
                  </a:lnTo>
                  <a:lnTo>
                    <a:pt x="404914" y="429717"/>
                  </a:lnTo>
                  <a:lnTo>
                    <a:pt x="377863" y="396951"/>
                  </a:lnTo>
                  <a:lnTo>
                    <a:pt x="345097" y="369900"/>
                  </a:lnTo>
                  <a:lnTo>
                    <a:pt x="307492" y="349478"/>
                  </a:lnTo>
                  <a:lnTo>
                    <a:pt x="265950" y="336562"/>
                  </a:lnTo>
                  <a:lnTo>
                    <a:pt x="221373" y="332066"/>
                  </a:lnTo>
                  <a:lnTo>
                    <a:pt x="178358" y="323342"/>
                  </a:lnTo>
                  <a:lnTo>
                    <a:pt x="143167" y="299580"/>
                  </a:lnTo>
                  <a:lnTo>
                    <a:pt x="119405" y="264388"/>
                  </a:lnTo>
                  <a:lnTo>
                    <a:pt x="110693" y="221373"/>
                  </a:lnTo>
                  <a:lnTo>
                    <a:pt x="119405" y="178358"/>
                  </a:lnTo>
                  <a:lnTo>
                    <a:pt x="143167" y="143179"/>
                  </a:lnTo>
                  <a:lnTo>
                    <a:pt x="178358" y="119418"/>
                  </a:lnTo>
                  <a:lnTo>
                    <a:pt x="221373" y="110693"/>
                  </a:lnTo>
                  <a:lnTo>
                    <a:pt x="264388" y="119418"/>
                  </a:lnTo>
                  <a:lnTo>
                    <a:pt x="299580" y="143179"/>
                  </a:lnTo>
                  <a:lnTo>
                    <a:pt x="323342" y="178358"/>
                  </a:lnTo>
                  <a:lnTo>
                    <a:pt x="336423" y="242887"/>
                  </a:lnTo>
                  <a:lnTo>
                    <a:pt x="348297" y="260477"/>
                  </a:lnTo>
                  <a:lnTo>
                    <a:pt x="365899" y="272364"/>
                  </a:lnTo>
                  <a:lnTo>
                    <a:pt x="387400" y="276720"/>
                  </a:lnTo>
                  <a:lnTo>
                    <a:pt x="408914" y="272364"/>
                  </a:lnTo>
                  <a:lnTo>
                    <a:pt x="426504" y="260477"/>
                  </a:lnTo>
                  <a:lnTo>
                    <a:pt x="438391" y="242887"/>
                  </a:lnTo>
                  <a:lnTo>
                    <a:pt x="442747" y="221373"/>
                  </a:lnTo>
                  <a:close/>
                </a:path>
                <a:path w="1439544" h="775335">
                  <a:moveTo>
                    <a:pt x="996188" y="221373"/>
                  </a:moveTo>
                  <a:lnTo>
                    <a:pt x="991679" y="176796"/>
                  </a:lnTo>
                  <a:lnTo>
                    <a:pt x="978776" y="135255"/>
                  </a:lnTo>
                  <a:lnTo>
                    <a:pt x="958342" y="97663"/>
                  </a:lnTo>
                  <a:lnTo>
                    <a:pt x="931303" y="64884"/>
                  </a:lnTo>
                  <a:lnTo>
                    <a:pt x="898525" y="37846"/>
                  </a:lnTo>
                  <a:lnTo>
                    <a:pt x="885494" y="30772"/>
                  </a:lnTo>
                  <a:lnTo>
                    <a:pt x="885494" y="221373"/>
                  </a:lnTo>
                  <a:lnTo>
                    <a:pt x="885494" y="536790"/>
                  </a:lnTo>
                  <a:lnTo>
                    <a:pt x="876198" y="522744"/>
                  </a:lnTo>
                  <a:lnTo>
                    <a:pt x="860679" y="507212"/>
                  </a:lnTo>
                  <a:lnTo>
                    <a:pt x="841070" y="499173"/>
                  </a:lnTo>
                  <a:lnTo>
                    <a:pt x="819835" y="499097"/>
                  </a:lnTo>
                  <a:lnTo>
                    <a:pt x="799452" y="507390"/>
                  </a:lnTo>
                  <a:lnTo>
                    <a:pt x="783894" y="522909"/>
                  </a:lnTo>
                  <a:lnTo>
                    <a:pt x="775817" y="542531"/>
                  </a:lnTo>
                  <a:lnTo>
                    <a:pt x="775716" y="563753"/>
                  </a:lnTo>
                  <a:lnTo>
                    <a:pt x="784110" y="584136"/>
                  </a:lnTo>
                  <a:lnTo>
                    <a:pt x="827989" y="649859"/>
                  </a:lnTo>
                  <a:lnTo>
                    <a:pt x="815644" y="655828"/>
                  </a:lnTo>
                  <a:lnTo>
                    <a:pt x="802614" y="660311"/>
                  </a:lnTo>
                  <a:lnTo>
                    <a:pt x="788987" y="663143"/>
                  </a:lnTo>
                  <a:lnTo>
                    <a:pt x="774814" y="664121"/>
                  </a:lnTo>
                  <a:lnTo>
                    <a:pt x="731799" y="655408"/>
                  </a:lnTo>
                  <a:lnTo>
                    <a:pt x="696607" y="631647"/>
                  </a:lnTo>
                  <a:lnTo>
                    <a:pt x="672846" y="596455"/>
                  </a:lnTo>
                  <a:lnTo>
                    <a:pt x="664121" y="553440"/>
                  </a:lnTo>
                  <a:lnTo>
                    <a:pt x="664121" y="221373"/>
                  </a:lnTo>
                  <a:lnTo>
                    <a:pt x="672846" y="178358"/>
                  </a:lnTo>
                  <a:lnTo>
                    <a:pt x="696607" y="143179"/>
                  </a:lnTo>
                  <a:lnTo>
                    <a:pt x="731799" y="119418"/>
                  </a:lnTo>
                  <a:lnTo>
                    <a:pt x="774814" y="110693"/>
                  </a:lnTo>
                  <a:lnTo>
                    <a:pt x="817829" y="119418"/>
                  </a:lnTo>
                  <a:lnTo>
                    <a:pt x="853020" y="143179"/>
                  </a:lnTo>
                  <a:lnTo>
                    <a:pt x="876769" y="178358"/>
                  </a:lnTo>
                  <a:lnTo>
                    <a:pt x="885494" y="221373"/>
                  </a:lnTo>
                  <a:lnTo>
                    <a:pt x="885494" y="30772"/>
                  </a:lnTo>
                  <a:lnTo>
                    <a:pt x="860933" y="17424"/>
                  </a:lnTo>
                  <a:lnTo>
                    <a:pt x="819391" y="4508"/>
                  </a:lnTo>
                  <a:lnTo>
                    <a:pt x="774814" y="0"/>
                  </a:lnTo>
                  <a:lnTo>
                    <a:pt x="730224" y="4508"/>
                  </a:lnTo>
                  <a:lnTo>
                    <a:pt x="688695" y="17424"/>
                  </a:lnTo>
                  <a:lnTo>
                    <a:pt x="651090" y="37846"/>
                  </a:lnTo>
                  <a:lnTo>
                    <a:pt x="618324" y="64884"/>
                  </a:lnTo>
                  <a:lnTo>
                    <a:pt x="591273" y="97663"/>
                  </a:lnTo>
                  <a:lnTo>
                    <a:pt x="570852" y="135255"/>
                  </a:lnTo>
                  <a:lnTo>
                    <a:pt x="557936" y="176796"/>
                  </a:lnTo>
                  <a:lnTo>
                    <a:pt x="553440" y="221373"/>
                  </a:lnTo>
                  <a:lnTo>
                    <a:pt x="553440" y="553440"/>
                  </a:lnTo>
                  <a:lnTo>
                    <a:pt x="557936" y="598017"/>
                  </a:lnTo>
                  <a:lnTo>
                    <a:pt x="570852" y="639559"/>
                  </a:lnTo>
                  <a:lnTo>
                    <a:pt x="591273" y="677164"/>
                  </a:lnTo>
                  <a:lnTo>
                    <a:pt x="618324" y="709930"/>
                  </a:lnTo>
                  <a:lnTo>
                    <a:pt x="651090" y="736981"/>
                  </a:lnTo>
                  <a:lnTo>
                    <a:pt x="688695" y="757402"/>
                  </a:lnTo>
                  <a:lnTo>
                    <a:pt x="730224" y="770305"/>
                  </a:lnTo>
                  <a:lnTo>
                    <a:pt x="774814" y="774814"/>
                  </a:lnTo>
                  <a:lnTo>
                    <a:pt x="805789" y="772566"/>
                  </a:lnTo>
                  <a:lnTo>
                    <a:pt x="835342" y="766089"/>
                  </a:lnTo>
                  <a:lnTo>
                    <a:pt x="863269" y="755751"/>
                  </a:lnTo>
                  <a:lnTo>
                    <a:pt x="889393" y="741946"/>
                  </a:lnTo>
                  <a:lnTo>
                    <a:pt x="894791" y="750163"/>
                  </a:lnTo>
                  <a:lnTo>
                    <a:pt x="903935" y="760768"/>
                  </a:lnTo>
                  <a:lnTo>
                    <a:pt x="915060" y="768489"/>
                  </a:lnTo>
                  <a:lnTo>
                    <a:pt x="927569" y="773214"/>
                  </a:lnTo>
                  <a:lnTo>
                    <a:pt x="940841" y="774814"/>
                  </a:lnTo>
                  <a:lnTo>
                    <a:pt x="948766" y="774242"/>
                  </a:lnTo>
                  <a:lnTo>
                    <a:pt x="987094" y="749998"/>
                  </a:lnTo>
                  <a:lnTo>
                    <a:pt x="995286" y="709155"/>
                  </a:lnTo>
                  <a:lnTo>
                    <a:pt x="986891" y="688771"/>
                  </a:lnTo>
                  <a:lnTo>
                    <a:pt x="970394" y="664121"/>
                  </a:lnTo>
                  <a:lnTo>
                    <a:pt x="967651" y="660019"/>
                  </a:lnTo>
                  <a:lnTo>
                    <a:pt x="979500" y="635431"/>
                  </a:lnTo>
                  <a:lnTo>
                    <a:pt x="988479" y="609409"/>
                  </a:lnTo>
                  <a:lnTo>
                    <a:pt x="994194" y="582041"/>
                  </a:lnTo>
                  <a:lnTo>
                    <a:pt x="996188" y="553440"/>
                  </a:lnTo>
                  <a:lnTo>
                    <a:pt x="996188" y="536790"/>
                  </a:lnTo>
                  <a:lnTo>
                    <a:pt x="996188" y="221373"/>
                  </a:lnTo>
                  <a:close/>
                </a:path>
                <a:path w="1439544" h="775335">
                  <a:moveTo>
                    <a:pt x="1438935" y="719467"/>
                  </a:moveTo>
                  <a:lnTo>
                    <a:pt x="1434566" y="697966"/>
                  </a:lnTo>
                  <a:lnTo>
                    <a:pt x="1422692" y="680364"/>
                  </a:lnTo>
                  <a:lnTo>
                    <a:pt x="1405089" y="668489"/>
                  </a:lnTo>
                  <a:lnTo>
                    <a:pt x="1383588" y="664121"/>
                  </a:lnTo>
                  <a:lnTo>
                    <a:pt x="1217561" y="664121"/>
                  </a:lnTo>
                  <a:lnTo>
                    <a:pt x="1217561" y="55346"/>
                  </a:lnTo>
                  <a:lnTo>
                    <a:pt x="1213192" y="33845"/>
                  </a:lnTo>
                  <a:lnTo>
                    <a:pt x="1201318" y="16243"/>
                  </a:lnTo>
                  <a:lnTo>
                    <a:pt x="1183716" y="4368"/>
                  </a:lnTo>
                  <a:lnTo>
                    <a:pt x="1162215" y="0"/>
                  </a:lnTo>
                  <a:lnTo>
                    <a:pt x="1140701" y="4368"/>
                  </a:lnTo>
                  <a:lnTo>
                    <a:pt x="1123111" y="16243"/>
                  </a:lnTo>
                  <a:lnTo>
                    <a:pt x="1111237" y="33845"/>
                  </a:lnTo>
                  <a:lnTo>
                    <a:pt x="1106868" y="55346"/>
                  </a:lnTo>
                  <a:lnTo>
                    <a:pt x="1106868" y="719467"/>
                  </a:lnTo>
                  <a:lnTo>
                    <a:pt x="1111237" y="740981"/>
                  </a:lnTo>
                  <a:lnTo>
                    <a:pt x="1123111" y="758571"/>
                  </a:lnTo>
                  <a:lnTo>
                    <a:pt x="1140701" y="770458"/>
                  </a:lnTo>
                  <a:lnTo>
                    <a:pt x="1162215" y="774814"/>
                  </a:lnTo>
                  <a:lnTo>
                    <a:pt x="1383588" y="774814"/>
                  </a:lnTo>
                  <a:lnTo>
                    <a:pt x="1405089" y="770458"/>
                  </a:lnTo>
                  <a:lnTo>
                    <a:pt x="1422692" y="758571"/>
                  </a:lnTo>
                  <a:lnTo>
                    <a:pt x="1434566" y="740981"/>
                  </a:lnTo>
                  <a:lnTo>
                    <a:pt x="1438935" y="7194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96340" y="3913546"/>
            <a:ext cx="11515709" cy="297179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6714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290" dirty="0"/>
              <a:t>SQL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4755377" y="7686563"/>
            <a:ext cx="877760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dirty="0">
                <a:solidFill>
                  <a:schemeClr val="tx1"/>
                </a:solidFill>
                <a:latin typeface="Trebuchet MS"/>
                <a:cs typeface="Trebuchet MS"/>
              </a:rPr>
              <a:t>List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70" dirty="0">
                <a:solidFill>
                  <a:schemeClr val="tx1"/>
                </a:solidFill>
                <a:latin typeface="Trebuchet MS"/>
                <a:cs typeface="Trebuchet MS"/>
              </a:rPr>
              <a:t>total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10" dirty="0">
                <a:solidFill>
                  <a:schemeClr val="tx1"/>
                </a:solidFill>
                <a:latin typeface="Trebuchet MS"/>
                <a:cs typeface="Trebuchet MS"/>
              </a:rPr>
              <a:t>number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40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85" dirty="0">
                <a:solidFill>
                  <a:schemeClr val="tx1"/>
                </a:solidFill>
                <a:latin typeface="Trebuchet MS"/>
                <a:cs typeface="Trebuchet MS"/>
              </a:rPr>
              <a:t>successful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7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1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95" dirty="0">
                <a:solidFill>
                  <a:schemeClr val="tx1"/>
                </a:solidFill>
                <a:latin typeface="Trebuchet MS"/>
                <a:cs typeface="Trebuchet MS"/>
              </a:rPr>
              <a:t>failure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80" dirty="0">
                <a:solidFill>
                  <a:schemeClr val="tx1"/>
                </a:solidFill>
                <a:latin typeface="Trebuchet MS"/>
                <a:cs typeface="Trebuchet MS"/>
              </a:rPr>
              <a:t>mission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20" dirty="0">
                <a:solidFill>
                  <a:schemeClr val="tx1"/>
                </a:solidFill>
                <a:latin typeface="Trebuchet MS"/>
                <a:cs typeface="Trebuchet MS"/>
              </a:rPr>
              <a:t>outcomes</a:t>
            </a:r>
            <a:endParaRPr sz="21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047310" y="710312"/>
            <a:ext cx="3209925" cy="3209925"/>
            <a:chOff x="14047310" y="710312"/>
            <a:chExt cx="3209925" cy="3209925"/>
          </a:xfrm>
        </p:grpSpPr>
        <p:sp>
          <p:nvSpPr>
            <p:cNvPr id="4" name="object 4"/>
            <p:cNvSpPr/>
            <p:nvPr/>
          </p:nvSpPr>
          <p:spPr>
            <a:xfrm>
              <a:off x="14047310" y="987029"/>
              <a:ext cx="1882139" cy="2047875"/>
            </a:xfrm>
            <a:custGeom>
              <a:avLst/>
              <a:gdLst/>
              <a:ahLst/>
              <a:cxnLst/>
              <a:rect l="l" t="t" r="r" b="b"/>
              <a:pathLst>
                <a:path w="1882140" h="2047875">
                  <a:moveTo>
                    <a:pt x="989522" y="2047336"/>
                  </a:moveTo>
                  <a:lnTo>
                    <a:pt x="870610" y="2046948"/>
                  </a:lnTo>
                  <a:lnTo>
                    <a:pt x="801786" y="2044707"/>
                  </a:lnTo>
                  <a:lnTo>
                    <a:pt x="734547" y="2041037"/>
                  </a:lnTo>
                  <a:lnTo>
                    <a:pt x="669075" y="2035992"/>
                  </a:lnTo>
                  <a:lnTo>
                    <a:pt x="605553" y="2029626"/>
                  </a:lnTo>
                  <a:lnTo>
                    <a:pt x="544161" y="2021991"/>
                  </a:lnTo>
                  <a:lnTo>
                    <a:pt x="485083" y="2013141"/>
                  </a:lnTo>
                  <a:lnTo>
                    <a:pt x="428498" y="2003130"/>
                  </a:lnTo>
                  <a:lnTo>
                    <a:pt x="374589" y="1992011"/>
                  </a:lnTo>
                  <a:lnTo>
                    <a:pt x="323539" y="1979838"/>
                  </a:lnTo>
                  <a:lnTo>
                    <a:pt x="275528" y="1966664"/>
                  </a:lnTo>
                  <a:lnTo>
                    <a:pt x="230738" y="1952543"/>
                  </a:lnTo>
                  <a:lnTo>
                    <a:pt x="189351" y="1937528"/>
                  </a:lnTo>
                  <a:lnTo>
                    <a:pt x="151549" y="1921672"/>
                  </a:lnTo>
                  <a:lnTo>
                    <a:pt x="87427" y="1887653"/>
                  </a:lnTo>
                  <a:lnTo>
                    <a:pt x="39826" y="1850915"/>
                  </a:lnTo>
                  <a:lnTo>
                    <a:pt x="10198" y="1811885"/>
                  </a:lnTo>
                  <a:lnTo>
                    <a:pt x="0" y="1770990"/>
                  </a:lnTo>
                  <a:lnTo>
                    <a:pt x="0" y="0"/>
                  </a:lnTo>
                  <a:lnTo>
                    <a:pt x="1881677" y="0"/>
                  </a:lnTo>
                  <a:lnTo>
                    <a:pt x="1881677" y="997908"/>
                  </a:lnTo>
                  <a:lnTo>
                    <a:pt x="1222525" y="2035598"/>
                  </a:lnTo>
                  <a:lnTo>
                    <a:pt x="1177535" y="2039124"/>
                  </a:lnTo>
                  <a:lnTo>
                    <a:pt x="1085006" y="2044492"/>
                  </a:lnTo>
                  <a:lnTo>
                    <a:pt x="989522" y="2047336"/>
                  </a:lnTo>
                  <a:close/>
                </a:path>
              </a:pathLst>
            </a:custGeom>
            <a:solidFill>
              <a:srgbClr val="4083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7310" y="710312"/>
              <a:ext cx="1882139" cy="553720"/>
            </a:xfrm>
            <a:custGeom>
              <a:avLst/>
              <a:gdLst/>
              <a:ahLst/>
              <a:cxnLst/>
              <a:rect l="l" t="t" r="r" b="b"/>
              <a:pathLst>
                <a:path w="1882140" h="553719">
                  <a:moveTo>
                    <a:pt x="940838" y="553434"/>
                  </a:moveTo>
                  <a:lnTo>
                    <a:pt x="870637" y="552675"/>
                  </a:lnTo>
                  <a:lnTo>
                    <a:pt x="801834" y="550434"/>
                  </a:lnTo>
                  <a:lnTo>
                    <a:pt x="734613" y="546764"/>
                  </a:lnTo>
                  <a:lnTo>
                    <a:pt x="669154" y="541719"/>
                  </a:lnTo>
                  <a:lnTo>
                    <a:pt x="605641" y="535353"/>
                  </a:lnTo>
                  <a:lnTo>
                    <a:pt x="544255" y="527718"/>
                  </a:lnTo>
                  <a:lnTo>
                    <a:pt x="485179" y="518868"/>
                  </a:lnTo>
                  <a:lnTo>
                    <a:pt x="428593" y="508857"/>
                  </a:lnTo>
                  <a:lnTo>
                    <a:pt x="374682" y="497739"/>
                  </a:lnTo>
                  <a:lnTo>
                    <a:pt x="323626" y="485565"/>
                  </a:lnTo>
                  <a:lnTo>
                    <a:pt x="275609" y="472392"/>
                  </a:lnTo>
                  <a:lnTo>
                    <a:pt x="230811" y="458270"/>
                  </a:lnTo>
                  <a:lnTo>
                    <a:pt x="189415" y="443255"/>
                  </a:lnTo>
                  <a:lnTo>
                    <a:pt x="151604" y="427399"/>
                  </a:lnTo>
                  <a:lnTo>
                    <a:pt x="87462" y="393381"/>
                  </a:lnTo>
                  <a:lnTo>
                    <a:pt x="39843" y="356642"/>
                  </a:lnTo>
                  <a:lnTo>
                    <a:pt x="10203" y="317612"/>
                  </a:lnTo>
                  <a:lnTo>
                    <a:pt x="0" y="276717"/>
                  </a:lnTo>
                  <a:lnTo>
                    <a:pt x="2581" y="256063"/>
                  </a:lnTo>
                  <a:lnTo>
                    <a:pt x="22685" y="216047"/>
                  </a:lnTo>
                  <a:lnTo>
                    <a:pt x="61496" y="178109"/>
                  </a:lnTo>
                  <a:lnTo>
                    <a:pt x="117559" y="142677"/>
                  </a:lnTo>
                  <a:lnTo>
                    <a:pt x="189415" y="110178"/>
                  </a:lnTo>
                  <a:lnTo>
                    <a:pt x="230811" y="95163"/>
                  </a:lnTo>
                  <a:lnTo>
                    <a:pt x="275609" y="81042"/>
                  </a:lnTo>
                  <a:lnTo>
                    <a:pt x="323626" y="67868"/>
                  </a:lnTo>
                  <a:lnTo>
                    <a:pt x="374682" y="55695"/>
                  </a:lnTo>
                  <a:lnTo>
                    <a:pt x="428593" y="44576"/>
                  </a:lnTo>
                  <a:lnTo>
                    <a:pt x="485179" y="34565"/>
                  </a:lnTo>
                  <a:lnTo>
                    <a:pt x="544255" y="25716"/>
                  </a:lnTo>
                  <a:lnTo>
                    <a:pt x="605641" y="18081"/>
                  </a:lnTo>
                  <a:lnTo>
                    <a:pt x="669154" y="11714"/>
                  </a:lnTo>
                  <a:lnTo>
                    <a:pt x="734613" y="6669"/>
                  </a:lnTo>
                  <a:lnTo>
                    <a:pt x="801834" y="2999"/>
                  </a:lnTo>
                  <a:lnTo>
                    <a:pt x="870637" y="758"/>
                  </a:lnTo>
                  <a:lnTo>
                    <a:pt x="940838" y="0"/>
                  </a:lnTo>
                  <a:lnTo>
                    <a:pt x="1011066" y="758"/>
                  </a:lnTo>
                  <a:lnTo>
                    <a:pt x="1079890" y="2999"/>
                  </a:lnTo>
                  <a:lnTo>
                    <a:pt x="1147129" y="6669"/>
                  </a:lnTo>
                  <a:lnTo>
                    <a:pt x="1212600" y="11714"/>
                  </a:lnTo>
                  <a:lnTo>
                    <a:pt x="1276123" y="18081"/>
                  </a:lnTo>
                  <a:lnTo>
                    <a:pt x="1337514" y="25716"/>
                  </a:lnTo>
                  <a:lnTo>
                    <a:pt x="1396593" y="34565"/>
                  </a:lnTo>
                  <a:lnTo>
                    <a:pt x="1453178" y="44576"/>
                  </a:lnTo>
                  <a:lnTo>
                    <a:pt x="1507086" y="55695"/>
                  </a:lnTo>
                  <a:lnTo>
                    <a:pt x="1558137" y="67868"/>
                  </a:lnTo>
                  <a:lnTo>
                    <a:pt x="1606148" y="81042"/>
                  </a:lnTo>
                  <a:lnTo>
                    <a:pt x="1650938" y="95163"/>
                  </a:lnTo>
                  <a:lnTo>
                    <a:pt x="1692325" y="110178"/>
                  </a:lnTo>
                  <a:lnTo>
                    <a:pt x="1730126" y="126034"/>
                  </a:lnTo>
                  <a:lnTo>
                    <a:pt x="1794249" y="160053"/>
                  </a:lnTo>
                  <a:lnTo>
                    <a:pt x="1841850" y="196791"/>
                  </a:lnTo>
                  <a:lnTo>
                    <a:pt x="1871478" y="235822"/>
                  </a:lnTo>
                  <a:lnTo>
                    <a:pt x="1881677" y="276717"/>
                  </a:lnTo>
                  <a:lnTo>
                    <a:pt x="1879097" y="297371"/>
                  </a:lnTo>
                  <a:lnTo>
                    <a:pt x="1859002" y="337387"/>
                  </a:lnTo>
                  <a:lnTo>
                    <a:pt x="1820205" y="375325"/>
                  </a:lnTo>
                  <a:lnTo>
                    <a:pt x="1764162" y="410757"/>
                  </a:lnTo>
                  <a:lnTo>
                    <a:pt x="1692325" y="443255"/>
                  </a:lnTo>
                  <a:lnTo>
                    <a:pt x="1650938" y="458270"/>
                  </a:lnTo>
                  <a:lnTo>
                    <a:pt x="1606148" y="472392"/>
                  </a:lnTo>
                  <a:lnTo>
                    <a:pt x="1558137" y="485565"/>
                  </a:lnTo>
                  <a:lnTo>
                    <a:pt x="1507086" y="497739"/>
                  </a:lnTo>
                  <a:lnTo>
                    <a:pt x="1453178" y="508857"/>
                  </a:lnTo>
                  <a:lnTo>
                    <a:pt x="1396593" y="518868"/>
                  </a:lnTo>
                  <a:lnTo>
                    <a:pt x="1337514" y="527718"/>
                  </a:lnTo>
                  <a:lnTo>
                    <a:pt x="1276123" y="535353"/>
                  </a:lnTo>
                  <a:lnTo>
                    <a:pt x="1212600" y="541719"/>
                  </a:lnTo>
                  <a:lnTo>
                    <a:pt x="1147129" y="546764"/>
                  </a:lnTo>
                  <a:lnTo>
                    <a:pt x="1079890" y="550434"/>
                  </a:lnTo>
                  <a:lnTo>
                    <a:pt x="1011066" y="552675"/>
                  </a:lnTo>
                  <a:lnTo>
                    <a:pt x="940838" y="55343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47306" y="1429778"/>
              <a:ext cx="1882139" cy="1162685"/>
            </a:xfrm>
            <a:custGeom>
              <a:avLst/>
              <a:gdLst/>
              <a:ahLst/>
              <a:cxnLst/>
              <a:rect l="l" t="t" r="r" b="b"/>
              <a:pathLst>
                <a:path w="1882140" h="1162685">
                  <a:moveTo>
                    <a:pt x="1411909" y="903871"/>
                  </a:moveTo>
                  <a:lnTo>
                    <a:pt x="1364957" y="911402"/>
                  </a:lnTo>
                  <a:lnTo>
                    <a:pt x="1266380" y="924026"/>
                  </a:lnTo>
                  <a:lnTo>
                    <a:pt x="1162278" y="933259"/>
                  </a:lnTo>
                  <a:lnTo>
                    <a:pt x="1053477" y="938923"/>
                  </a:lnTo>
                  <a:lnTo>
                    <a:pt x="940841" y="940841"/>
                  </a:lnTo>
                  <a:lnTo>
                    <a:pt x="870610" y="940079"/>
                  </a:lnTo>
                  <a:lnTo>
                    <a:pt x="801789" y="937844"/>
                  </a:lnTo>
                  <a:lnTo>
                    <a:pt x="734542" y="934173"/>
                  </a:lnTo>
                  <a:lnTo>
                    <a:pt x="669074" y="929132"/>
                  </a:lnTo>
                  <a:lnTo>
                    <a:pt x="605548" y="922756"/>
                  </a:lnTo>
                  <a:lnTo>
                    <a:pt x="544156" y="915123"/>
                  </a:lnTo>
                  <a:lnTo>
                    <a:pt x="485076" y="906272"/>
                  </a:lnTo>
                  <a:lnTo>
                    <a:pt x="428498" y="896264"/>
                  </a:lnTo>
                  <a:lnTo>
                    <a:pt x="374586" y="885151"/>
                  </a:lnTo>
                  <a:lnTo>
                    <a:pt x="323532" y="872972"/>
                  </a:lnTo>
                  <a:lnTo>
                    <a:pt x="275526" y="859802"/>
                  </a:lnTo>
                  <a:lnTo>
                    <a:pt x="230733" y="845680"/>
                  </a:lnTo>
                  <a:lnTo>
                    <a:pt x="189344" y="830668"/>
                  </a:lnTo>
                  <a:lnTo>
                    <a:pt x="151549" y="814806"/>
                  </a:lnTo>
                  <a:lnTo>
                    <a:pt x="87426" y="780796"/>
                  </a:lnTo>
                  <a:lnTo>
                    <a:pt x="39827" y="744054"/>
                  </a:lnTo>
                  <a:lnTo>
                    <a:pt x="10198" y="705027"/>
                  </a:lnTo>
                  <a:lnTo>
                    <a:pt x="0" y="664121"/>
                  </a:lnTo>
                  <a:lnTo>
                    <a:pt x="0" y="885494"/>
                  </a:lnTo>
                  <a:lnTo>
                    <a:pt x="10198" y="926401"/>
                  </a:lnTo>
                  <a:lnTo>
                    <a:pt x="39827" y="965428"/>
                  </a:lnTo>
                  <a:lnTo>
                    <a:pt x="87426" y="1002169"/>
                  </a:lnTo>
                  <a:lnTo>
                    <a:pt x="151549" y="1036180"/>
                  </a:lnTo>
                  <a:lnTo>
                    <a:pt x="189344" y="1052042"/>
                  </a:lnTo>
                  <a:lnTo>
                    <a:pt x="230733" y="1067054"/>
                  </a:lnTo>
                  <a:lnTo>
                    <a:pt x="275526" y="1081176"/>
                  </a:lnTo>
                  <a:lnTo>
                    <a:pt x="323532" y="1094346"/>
                  </a:lnTo>
                  <a:lnTo>
                    <a:pt x="374586" y="1106525"/>
                  </a:lnTo>
                  <a:lnTo>
                    <a:pt x="428498" y="1117638"/>
                  </a:lnTo>
                  <a:lnTo>
                    <a:pt x="485076" y="1127645"/>
                  </a:lnTo>
                  <a:lnTo>
                    <a:pt x="544156" y="1136497"/>
                  </a:lnTo>
                  <a:lnTo>
                    <a:pt x="605548" y="1144130"/>
                  </a:lnTo>
                  <a:lnTo>
                    <a:pt x="669074" y="1150505"/>
                  </a:lnTo>
                  <a:lnTo>
                    <a:pt x="734542" y="1155547"/>
                  </a:lnTo>
                  <a:lnTo>
                    <a:pt x="801789" y="1159217"/>
                  </a:lnTo>
                  <a:lnTo>
                    <a:pt x="870610" y="1161453"/>
                  </a:lnTo>
                  <a:lnTo>
                    <a:pt x="940841" y="1162215"/>
                  </a:lnTo>
                  <a:lnTo>
                    <a:pt x="991920" y="1161808"/>
                  </a:lnTo>
                  <a:lnTo>
                    <a:pt x="1091869" y="1158659"/>
                  </a:lnTo>
                  <a:lnTo>
                    <a:pt x="1188491" y="1152588"/>
                  </a:lnTo>
                  <a:lnTo>
                    <a:pt x="1281328" y="1143838"/>
                  </a:lnTo>
                  <a:lnTo>
                    <a:pt x="1411909" y="903871"/>
                  </a:lnTo>
                  <a:close/>
                </a:path>
                <a:path w="1882140" h="1162685">
                  <a:moveTo>
                    <a:pt x="1881670" y="0"/>
                  </a:moveTo>
                  <a:lnTo>
                    <a:pt x="1871472" y="40894"/>
                  </a:lnTo>
                  <a:lnTo>
                    <a:pt x="1841842" y="79933"/>
                  </a:lnTo>
                  <a:lnTo>
                    <a:pt x="1794243" y="116674"/>
                  </a:lnTo>
                  <a:lnTo>
                    <a:pt x="1730121" y="150685"/>
                  </a:lnTo>
                  <a:lnTo>
                    <a:pt x="1692325" y="166547"/>
                  </a:lnTo>
                  <a:lnTo>
                    <a:pt x="1650936" y="181559"/>
                  </a:lnTo>
                  <a:lnTo>
                    <a:pt x="1606143" y="195681"/>
                  </a:lnTo>
                  <a:lnTo>
                    <a:pt x="1558137" y="208851"/>
                  </a:lnTo>
                  <a:lnTo>
                    <a:pt x="1507083" y="221030"/>
                  </a:lnTo>
                  <a:lnTo>
                    <a:pt x="1453172" y="232143"/>
                  </a:lnTo>
                  <a:lnTo>
                    <a:pt x="1396593" y="242150"/>
                  </a:lnTo>
                  <a:lnTo>
                    <a:pt x="1337513" y="251002"/>
                  </a:lnTo>
                  <a:lnTo>
                    <a:pt x="1276121" y="258635"/>
                  </a:lnTo>
                  <a:lnTo>
                    <a:pt x="1212596" y="265010"/>
                  </a:lnTo>
                  <a:lnTo>
                    <a:pt x="1147127" y="270052"/>
                  </a:lnTo>
                  <a:lnTo>
                    <a:pt x="1079893" y="273723"/>
                  </a:lnTo>
                  <a:lnTo>
                    <a:pt x="1011059" y="275958"/>
                  </a:lnTo>
                  <a:lnTo>
                    <a:pt x="940841" y="276720"/>
                  </a:lnTo>
                  <a:lnTo>
                    <a:pt x="870635" y="275958"/>
                  </a:lnTo>
                  <a:lnTo>
                    <a:pt x="801827" y="273723"/>
                  </a:lnTo>
                  <a:lnTo>
                    <a:pt x="734606" y="270052"/>
                  </a:lnTo>
                  <a:lnTo>
                    <a:pt x="669150" y="265010"/>
                  </a:lnTo>
                  <a:lnTo>
                    <a:pt x="605637" y="258635"/>
                  </a:lnTo>
                  <a:lnTo>
                    <a:pt x="544258" y="251002"/>
                  </a:lnTo>
                  <a:lnTo>
                    <a:pt x="485178" y="242150"/>
                  </a:lnTo>
                  <a:lnTo>
                    <a:pt x="428586" y="232143"/>
                  </a:lnTo>
                  <a:lnTo>
                    <a:pt x="374675" y="221030"/>
                  </a:lnTo>
                  <a:lnTo>
                    <a:pt x="323621" y="208851"/>
                  </a:lnTo>
                  <a:lnTo>
                    <a:pt x="275602" y="195681"/>
                  </a:lnTo>
                  <a:lnTo>
                    <a:pt x="230809" y="181559"/>
                  </a:lnTo>
                  <a:lnTo>
                    <a:pt x="189407" y="166547"/>
                  </a:lnTo>
                  <a:lnTo>
                    <a:pt x="151599" y="150685"/>
                  </a:lnTo>
                  <a:lnTo>
                    <a:pt x="87464" y="116674"/>
                  </a:lnTo>
                  <a:lnTo>
                    <a:pt x="39839" y="79933"/>
                  </a:lnTo>
                  <a:lnTo>
                    <a:pt x="10198" y="40894"/>
                  </a:lnTo>
                  <a:lnTo>
                    <a:pt x="0" y="0"/>
                  </a:lnTo>
                  <a:lnTo>
                    <a:pt x="0" y="221373"/>
                  </a:lnTo>
                  <a:lnTo>
                    <a:pt x="10198" y="262267"/>
                  </a:lnTo>
                  <a:lnTo>
                    <a:pt x="39839" y="301307"/>
                  </a:lnTo>
                  <a:lnTo>
                    <a:pt x="87464" y="338048"/>
                  </a:lnTo>
                  <a:lnTo>
                    <a:pt x="151599" y="372059"/>
                  </a:lnTo>
                  <a:lnTo>
                    <a:pt x="189407" y="387921"/>
                  </a:lnTo>
                  <a:lnTo>
                    <a:pt x="230809" y="402932"/>
                  </a:lnTo>
                  <a:lnTo>
                    <a:pt x="275602" y="417055"/>
                  </a:lnTo>
                  <a:lnTo>
                    <a:pt x="323621" y="430225"/>
                  </a:lnTo>
                  <a:lnTo>
                    <a:pt x="374675" y="442404"/>
                  </a:lnTo>
                  <a:lnTo>
                    <a:pt x="428586" y="453517"/>
                  </a:lnTo>
                  <a:lnTo>
                    <a:pt x="485178" y="463524"/>
                  </a:lnTo>
                  <a:lnTo>
                    <a:pt x="544258" y="472376"/>
                  </a:lnTo>
                  <a:lnTo>
                    <a:pt x="605637" y="480009"/>
                  </a:lnTo>
                  <a:lnTo>
                    <a:pt x="669150" y="486384"/>
                  </a:lnTo>
                  <a:lnTo>
                    <a:pt x="734606" y="491426"/>
                  </a:lnTo>
                  <a:lnTo>
                    <a:pt x="801827" y="495096"/>
                  </a:lnTo>
                  <a:lnTo>
                    <a:pt x="870635" y="497332"/>
                  </a:lnTo>
                  <a:lnTo>
                    <a:pt x="940841" y="498094"/>
                  </a:lnTo>
                  <a:lnTo>
                    <a:pt x="1011059" y="497332"/>
                  </a:lnTo>
                  <a:lnTo>
                    <a:pt x="1079893" y="495096"/>
                  </a:lnTo>
                  <a:lnTo>
                    <a:pt x="1147127" y="491426"/>
                  </a:lnTo>
                  <a:lnTo>
                    <a:pt x="1212596" y="486384"/>
                  </a:lnTo>
                  <a:lnTo>
                    <a:pt x="1276121" y="480009"/>
                  </a:lnTo>
                  <a:lnTo>
                    <a:pt x="1337513" y="472376"/>
                  </a:lnTo>
                  <a:lnTo>
                    <a:pt x="1396593" y="463524"/>
                  </a:lnTo>
                  <a:lnTo>
                    <a:pt x="1453172" y="453517"/>
                  </a:lnTo>
                  <a:lnTo>
                    <a:pt x="1507083" y="442404"/>
                  </a:lnTo>
                  <a:lnTo>
                    <a:pt x="1558137" y="430225"/>
                  </a:lnTo>
                  <a:lnTo>
                    <a:pt x="1606143" y="417055"/>
                  </a:lnTo>
                  <a:lnTo>
                    <a:pt x="1650936" y="402932"/>
                  </a:lnTo>
                  <a:lnTo>
                    <a:pt x="1692325" y="387921"/>
                  </a:lnTo>
                  <a:lnTo>
                    <a:pt x="1730121" y="372059"/>
                  </a:lnTo>
                  <a:lnTo>
                    <a:pt x="1794243" y="338048"/>
                  </a:lnTo>
                  <a:lnTo>
                    <a:pt x="1841842" y="301307"/>
                  </a:lnTo>
                  <a:lnTo>
                    <a:pt x="1871472" y="262267"/>
                  </a:lnTo>
                  <a:lnTo>
                    <a:pt x="1881670" y="221373"/>
                  </a:lnTo>
                  <a:lnTo>
                    <a:pt x="1881670" y="0"/>
                  </a:lnTo>
                  <a:close/>
                </a:path>
              </a:pathLst>
            </a:custGeom>
            <a:solidFill>
              <a:srgbClr val="6DDF8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64865" y="1927868"/>
              <a:ext cx="1992630" cy="1992630"/>
            </a:xfrm>
            <a:custGeom>
              <a:avLst/>
              <a:gdLst/>
              <a:ahLst/>
              <a:cxnLst/>
              <a:rect l="l" t="t" r="r" b="b"/>
              <a:pathLst>
                <a:path w="1992630" h="1992629">
                  <a:moveTo>
                    <a:pt x="996182" y="1992364"/>
                  </a:moveTo>
                  <a:lnTo>
                    <a:pt x="947914" y="1991215"/>
                  </a:lnTo>
                  <a:lnTo>
                    <a:pt x="900240" y="1987804"/>
                  </a:lnTo>
                  <a:lnTo>
                    <a:pt x="853211" y="1982182"/>
                  </a:lnTo>
                  <a:lnTo>
                    <a:pt x="806880" y="1974402"/>
                  </a:lnTo>
                  <a:lnTo>
                    <a:pt x="761298" y="1964515"/>
                  </a:lnTo>
                  <a:lnTo>
                    <a:pt x="716517" y="1952575"/>
                  </a:lnTo>
                  <a:lnTo>
                    <a:pt x="672591" y="1938633"/>
                  </a:lnTo>
                  <a:lnTo>
                    <a:pt x="629570" y="1922741"/>
                  </a:lnTo>
                  <a:lnTo>
                    <a:pt x="587508" y="1904952"/>
                  </a:lnTo>
                  <a:lnTo>
                    <a:pt x="546456" y="1885318"/>
                  </a:lnTo>
                  <a:lnTo>
                    <a:pt x="506467" y="1863891"/>
                  </a:lnTo>
                  <a:lnTo>
                    <a:pt x="467593" y="1840723"/>
                  </a:lnTo>
                  <a:lnTo>
                    <a:pt x="429885" y="1815866"/>
                  </a:lnTo>
                  <a:lnTo>
                    <a:pt x="393397" y="1789372"/>
                  </a:lnTo>
                  <a:lnTo>
                    <a:pt x="358180" y="1761294"/>
                  </a:lnTo>
                  <a:lnTo>
                    <a:pt x="324287" y="1731684"/>
                  </a:lnTo>
                  <a:lnTo>
                    <a:pt x="291769" y="1700594"/>
                  </a:lnTo>
                  <a:lnTo>
                    <a:pt x="260679" y="1668077"/>
                  </a:lnTo>
                  <a:lnTo>
                    <a:pt x="231069" y="1634183"/>
                  </a:lnTo>
                  <a:lnTo>
                    <a:pt x="202991" y="1598966"/>
                  </a:lnTo>
                  <a:lnTo>
                    <a:pt x="176497" y="1562478"/>
                  </a:lnTo>
                  <a:lnTo>
                    <a:pt x="151641" y="1524770"/>
                  </a:lnTo>
                  <a:lnTo>
                    <a:pt x="128472" y="1485896"/>
                  </a:lnTo>
                  <a:lnTo>
                    <a:pt x="107045" y="1445907"/>
                  </a:lnTo>
                  <a:lnTo>
                    <a:pt x="87411" y="1404855"/>
                  </a:lnTo>
                  <a:lnTo>
                    <a:pt x="69622" y="1362793"/>
                  </a:lnTo>
                  <a:lnTo>
                    <a:pt x="53730" y="1319772"/>
                  </a:lnTo>
                  <a:lnTo>
                    <a:pt x="39788" y="1275846"/>
                  </a:lnTo>
                  <a:lnTo>
                    <a:pt x="27848" y="1231066"/>
                  </a:lnTo>
                  <a:lnTo>
                    <a:pt x="17962" y="1185484"/>
                  </a:lnTo>
                  <a:lnTo>
                    <a:pt x="10181" y="1139152"/>
                  </a:lnTo>
                  <a:lnTo>
                    <a:pt x="4560" y="1092123"/>
                  </a:lnTo>
                  <a:lnTo>
                    <a:pt x="1148" y="1044449"/>
                  </a:lnTo>
                  <a:lnTo>
                    <a:pt x="0" y="996182"/>
                  </a:lnTo>
                  <a:lnTo>
                    <a:pt x="1148" y="947914"/>
                  </a:lnTo>
                  <a:lnTo>
                    <a:pt x="4560" y="900240"/>
                  </a:lnTo>
                  <a:lnTo>
                    <a:pt x="10181" y="853211"/>
                  </a:lnTo>
                  <a:lnTo>
                    <a:pt x="17962" y="806880"/>
                  </a:lnTo>
                  <a:lnTo>
                    <a:pt x="27848" y="761298"/>
                  </a:lnTo>
                  <a:lnTo>
                    <a:pt x="39788" y="716517"/>
                  </a:lnTo>
                  <a:lnTo>
                    <a:pt x="53730" y="672591"/>
                  </a:lnTo>
                  <a:lnTo>
                    <a:pt x="69622" y="629570"/>
                  </a:lnTo>
                  <a:lnTo>
                    <a:pt x="87411" y="587508"/>
                  </a:lnTo>
                  <a:lnTo>
                    <a:pt x="107045" y="546456"/>
                  </a:lnTo>
                  <a:lnTo>
                    <a:pt x="128472" y="506467"/>
                  </a:lnTo>
                  <a:lnTo>
                    <a:pt x="151641" y="467593"/>
                  </a:lnTo>
                  <a:lnTo>
                    <a:pt x="176497" y="429885"/>
                  </a:lnTo>
                  <a:lnTo>
                    <a:pt x="202991" y="393397"/>
                  </a:lnTo>
                  <a:lnTo>
                    <a:pt x="231069" y="358180"/>
                  </a:lnTo>
                  <a:lnTo>
                    <a:pt x="260679" y="324287"/>
                  </a:lnTo>
                  <a:lnTo>
                    <a:pt x="291769" y="291769"/>
                  </a:lnTo>
                  <a:lnTo>
                    <a:pt x="324287" y="260679"/>
                  </a:lnTo>
                  <a:lnTo>
                    <a:pt x="358180" y="231069"/>
                  </a:lnTo>
                  <a:lnTo>
                    <a:pt x="393397" y="202991"/>
                  </a:lnTo>
                  <a:lnTo>
                    <a:pt x="429885" y="176497"/>
                  </a:lnTo>
                  <a:lnTo>
                    <a:pt x="467593" y="151641"/>
                  </a:lnTo>
                  <a:lnTo>
                    <a:pt x="506467" y="128472"/>
                  </a:lnTo>
                  <a:lnTo>
                    <a:pt x="546456" y="107045"/>
                  </a:lnTo>
                  <a:lnTo>
                    <a:pt x="587508" y="87411"/>
                  </a:lnTo>
                  <a:lnTo>
                    <a:pt x="629570" y="69622"/>
                  </a:lnTo>
                  <a:lnTo>
                    <a:pt x="672591" y="53730"/>
                  </a:lnTo>
                  <a:lnTo>
                    <a:pt x="716517" y="39788"/>
                  </a:lnTo>
                  <a:lnTo>
                    <a:pt x="761298" y="27848"/>
                  </a:lnTo>
                  <a:lnTo>
                    <a:pt x="806880" y="17962"/>
                  </a:lnTo>
                  <a:lnTo>
                    <a:pt x="853211" y="10181"/>
                  </a:lnTo>
                  <a:lnTo>
                    <a:pt x="900240" y="4560"/>
                  </a:lnTo>
                  <a:lnTo>
                    <a:pt x="947914" y="1148"/>
                  </a:lnTo>
                  <a:lnTo>
                    <a:pt x="996182" y="0"/>
                  </a:lnTo>
                  <a:lnTo>
                    <a:pt x="1044449" y="1148"/>
                  </a:lnTo>
                  <a:lnTo>
                    <a:pt x="1092123" y="4560"/>
                  </a:lnTo>
                  <a:lnTo>
                    <a:pt x="1139152" y="10181"/>
                  </a:lnTo>
                  <a:lnTo>
                    <a:pt x="1185484" y="17962"/>
                  </a:lnTo>
                  <a:lnTo>
                    <a:pt x="1231066" y="27848"/>
                  </a:lnTo>
                  <a:lnTo>
                    <a:pt x="1275846" y="39788"/>
                  </a:lnTo>
                  <a:lnTo>
                    <a:pt x="1319772" y="53730"/>
                  </a:lnTo>
                  <a:lnTo>
                    <a:pt x="1362793" y="69622"/>
                  </a:lnTo>
                  <a:lnTo>
                    <a:pt x="1404855" y="87411"/>
                  </a:lnTo>
                  <a:lnTo>
                    <a:pt x="1445907" y="107045"/>
                  </a:lnTo>
                  <a:lnTo>
                    <a:pt x="1485896" y="128472"/>
                  </a:lnTo>
                  <a:lnTo>
                    <a:pt x="1524770" y="151641"/>
                  </a:lnTo>
                  <a:lnTo>
                    <a:pt x="1562478" y="176497"/>
                  </a:lnTo>
                  <a:lnTo>
                    <a:pt x="1598966" y="202991"/>
                  </a:lnTo>
                  <a:lnTo>
                    <a:pt x="1634183" y="231069"/>
                  </a:lnTo>
                  <a:lnTo>
                    <a:pt x="1668077" y="260679"/>
                  </a:lnTo>
                  <a:lnTo>
                    <a:pt x="1700594" y="291769"/>
                  </a:lnTo>
                  <a:lnTo>
                    <a:pt x="1731684" y="324287"/>
                  </a:lnTo>
                  <a:lnTo>
                    <a:pt x="1761294" y="358180"/>
                  </a:lnTo>
                  <a:lnTo>
                    <a:pt x="1789372" y="393397"/>
                  </a:lnTo>
                  <a:lnTo>
                    <a:pt x="1815866" y="429885"/>
                  </a:lnTo>
                  <a:lnTo>
                    <a:pt x="1840723" y="467593"/>
                  </a:lnTo>
                  <a:lnTo>
                    <a:pt x="1863891" y="506467"/>
                  </a:lnTo>
                  <a:lnTo>
                    <a:pt x="1885318" y="546456"/>
                  </a:lnTo>
                  <a:lnTo>
                    <a:pt x="1904952" y="587508"/>
                  </a:lnTo>
                  <a:lnTo>
                    <a:pt x="1922741" y="629570"/>
                  </a:lnTo>
                  <a:lnTo>
                    <a:pt x="1938633" y="672591"/>
                  </a:lnTo>
                  <a:lnTo>
                    <a:pt x="1952575" y="716517"/>
                  </a:lnTo>
                  <a:lnTo>
                    <a:pt x="1964515" y="761298"/>
                  </a:lnTo>
                  <a:lnTo>
                    <a:pt x="1974402" y="806880"/>
                  </a:lnTo>
                  <a:lnTo>
                    <a:pt x="1982182" y="853211"/>
                  </a:lnTo>
                  <a:lnTo>
                    <a:pt x="1987804" y="900240"/>
                  </a:lnTo>
                  <a:lnTo>
                    <a:pt x="1991215" y="947914"/>
                  </a:lnTo>
                  <a:lnTo>
                    <a:pt x="1992364" y="996182"/>
                  </a:lnTo>
                  <a:lnTo>
                    <a:pt x="1991215" y="1044449"/>
                  </a:lnTo>
                  <a:lnTo>
                    <a:pt x="1987804" y="1092123"/>
                  </a:lnTo>
                  <a:lnTo>
                    <a:pt x="1982182" y="1139152"/>
                  </a:lnTo>
                  <a:lnTo>
                    <a:pt x="1974402" y="1185484"/>
                  </a:lnTo>
                  <a:lnTo>
                    <a:pt x="1964515" y="1231066"/>
                  </a:lnTo>
                  <a:lnTo>
                    <a:pt x="1952575" y="1275846"/>
                  </a:lnTo>
                  <a:lnTo>
                    <a:pt x="1938633" y="1319772"/>
                  </a:lnTo>
                  <a:lnTo>
                    <a:pt x="1922741" y="1362793"/>
                  </a:lnTo>
                  <a:lnTo>
                    <a:pt x="1904952" y="1404855"/>
                  </a:lnTo>
                  <a:lnTo>
                    <a:pt x="1885318" y="1445907"/>
                  </a:lnTo>
                  <a:lnTo>
                    <a:pt x="1863891" y="1485896"/>
                  </a:lnTo>
                  <a:lnTo>
                    <a:pt x="1840723" y="1524770"/>
                  </a:lnTo>
                  <a:lnTo>
                    <a:pt x="1815866" y="1562478"/>
                  </a:lnTo>
                  <a:lnTo>
                    <a:pt x="1789372" y="1598966"/>
                  </a:lnTo>
                  <a:lnTo>
                    <a:pt x="1761294" y="1634183"/>
                  </a:lnTo>
                  <a:lnTo>
                    <a:pt x="1731684" y="1668077"/>
                  </a:lnTo>
                  <a:lnTo>
                    <a:pt x="1700594" y="1700594"/>
                  </a:lnTo>
                  <a:lnTo>
                    <a:pt x="1668077" y="1731684"/>
                  </a:lnTo>
                  <a:lnTo>
                    <a:pt x="1634183" y="1761294"/>
                  </a:lnTo>
                  <a:lnTo>
                    <a:pt x="1598966" y="1789372"/>
                  </a:lnTo>
                  <a:lnTo>
                    <a:pt x="1562478" y="1815866"/>
                  </a:lnTo>
                  <a:lnTo>
                    <a:pt x="1524770" y="1840723"/>
                  </a:lnTo>
                  <a:lnTo>
                    <a:pt x="1485896" y="1863891"/>
                  </a:lnTo>
                  <a:lnTo>
                    <a:pt x="1445907" y="1885318"/>
                  </a:lnTo>
                  <a:lnTo>
                    <a:pt x="1404855" y="1904952"/>
                  </a:lnTo>
                  <a:lnTo>
                    <a:pt x="1362793" y="1922741"/>
                  </a:lnTo>
                  <a:lnTo>
                    <a:pt x="1319772" y="1938633"/>
                  </a:lnTo>
                  <a:lnTo>
                    <a:pt x="1275846" y="1952575"/>
                  </a:lnTo>
                  <a:lnTo>
                    <a:pt x="1231066" y="1964515"/>
                  </a:lnTo>
                  <a:lnTo>
                    <a:pt x="1185484" y="1974402"/>
                  </a:lnTo>
                  <a:lnTo>
                    <a:pt x="1139152" y="1982182"/>
                  </a:lnTo>
                  <a:lnTo>
                    <a:pt x="1092123" y="1987804"/>
                  </a:lnTo>
                  <a:lnTo>
                    <a:pt x="1044449" y="1991215"/>
                  </a:lnTo>
                  <a:lnTo>
                    <a:pt x="996182" y="199236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541575" y="2536646"/>
              <a:ext cx="1439545" cy="775335"/>
            </a:xfrm>
            <a:custGeom>
              <a:avLst/>
              <a:gdLst/>
              <a:ahLst/>
              <a:cxnLst/>
              <a:rect l="l" t="t" r="r" b="b"/>
              <a:pathLst>
                <a:path w="1439544" h="775335">
                  <a:moveTo>
                    <a:pt x="442747" y="221373"/>
                  </a:moveTo>
                  <a:lnTo>
                    <a:pt x="438251" y="176796"/>
                  </a:lnTo>
                  <a:lnTo>
                    <a:pt x="425335" y="135255"/>
                  </a:lnTo>
                  <a:lnTo>
                    <a:pt x="404914" y="97663"/>
                  </a:lnTo>
                  <a:lnTo>
                    <a:pt x="377863" y="64884"/>
                  </a:lnTo>
                  <a:lnTo>
                    <a:pt x="345097" y="37846"/>
                  </a:lnTo>
                  <a:lnTo>
                    <a:pt x="307492" y="17424"/>
                  </a:lnTo>
                  <a:lnTo>
                    <a:pt x="265950" y="4508"/>
                  </a:lnTo>
                  <a:lnTo>
                    <a:pt x="221373" y="0"/>
                  </a:lnTo>
                  <a:lnTo>
                    <a:pt x="176796" y="4508"/>
                  </a:lnTo>
                  <a:lnTo>
                    <a:pt x="135255" y="17424"/>
                  </a:lnTo>
                  <a:lnTo>
                    <a:pt x="97650" y="37846"/>
                  </a:lnTo>
                  <a:lnTo>
                    <a:pt x="64884" y="64884"/>
                  </a:lnTo>
                  <a:lnTo>
                    <a:pt x="37846" y="97663"/>
                  </a:lnTo>
                  <a:lnTo>
                    <a:pt x="17411" y="135255"/>
                  </a:lnTo>
                  <a:lnTo>
                    <a:pt x="4508" y="176796"/>
                  </a:lnTo>
                  <a:lnTo>
                    <a:pt x="0" y="221373"/>
                  </a:lnTo>
                  <a:lnTo>
                    <a:pt x="4508" y="265963"/>
                  </a:lnTo>
                  <a:lnTo>
                    <a:pt x="17411" y="307492"/>
                  </a:lnTo>
                  <a:lnTo>
                    <a:pt x="37846" y="345097"/>
                  </a:lnTo>
                  <a:lnTo>
                    <a:pt x="64884" y="377875"/>
                  </a:lnTo>
                  <a:lnTo>
                    <a:pt x="97650" y="404914"/>
                  </a:lnTo>
                  <a:lnTo>
                    <a:pt x="135255" y="425335"/>
                  </a:lnTo>
                  <a:lnTo>
                    <a:pt x="176796" y="438251"/>
                  </a:lnTo>
                  <a:lnTo>
                    <a:pt x="221373" y="442747"/>
                  </a:lnTo>
                  <a:lnTo>
                    <a:pt x="264388" y="451472"/>
                  </a:lnTo>
                  <a:lnTo>
                    <a:pt x="299580" y="475234"/>
                  </a:lnTo>
                  <a:lnTo>
                    <a:pt x="323342" y="510425"/>
                  </a:lnTo>
                  <a:lnTo>
                    <a:pt x="332066" y="553440"/>
                  </a:lnTo>
                  <a:lnTo>
                    <a:pt x="323342" y="596455"/>
                  </a:lnTo>
                  <a:lnTo>
                    <a:pt x="299580" y="631647"/>
                  </a:lnTo>
                  <a:lnTo>
                    <a:pt x="264388" y="655408"/>
                  </a:lnTo>
                  <a:lnTo>
                    <a:pt x="221373" y="664121"/>
                  </a:lnTo>
                  <a:lnTo>
                    <a:pt x="178358" y="655408"/>
                  </a:lnTo>
                  <a:lnTo>
                    <a:pt x="143167" y="631647"/>
                  </a:lnTo>
                  <a:lnTo>
                    <a:pt x="119405" y="596455"/>
                  </a:lnTo>
                  <a:lnTo>
                    <a:pt x="106324" y="531926"/>
                  </a:lnTo>
                  <a:lnTo>
                    <a:pt x="94449" y="514337"/>
                  </a:lnTo>
                  <a:lnTo>
                    <a:pt x="55346" y="498094"/>
                  </a:lnTo>
                  <a:lnTo>
                    <a:pt x="16243" y="514337"/>
                  </a:lnTo>
                  <a:lnTo>
                    <a:pt x="0" y="553440"/>
                  </a:lnTo>
                  <a:lnTo>
                    <a:pt x="4508" y="598017"/>
                  </a:lnTo>
                  <a:lnTo>
                    <a:pt x="17411" y="639559"/>
                  </a:lnTo>
                  <a:lnTo>
                    <a:pt x="37846" y="677164"/>
                  </a:lnTo>
                  <a:lnTo>
                    <a:pt x="64884" y="709930"/>
                  </a:lnTo>
                  <a:lnTo>
                    <a:pt x="97650" y="736981"/>
                  </a:lnTo>
                  <a:lnTo>
                    <a:pt x="135255" y="757402"/>
                  </a:lnTo>
                  <a:lnTo>
                    <a:pt x="176796" y="770305"/>
                  </a:lnTo>
                  <a:lnTo>
                    <a:pt x="221373" y="774814"/>
                  </a:lnTo>
                  <a:lnTo>
                    <a:pt x="265950" y="770305"/>
                  </a:lnTo>
                  <a:lnTo>
                    <a:pt x="307492" y="757402"/>
                  </a:lnTo>
                  <a:lnTo>
                    <a:pt x="345097" y="736981"/>
                  </a:lnTo>
                  <a:lnTo>
                    <a:pt x="377863" y="709930"/>
                  </a:lnTo>
                  <a:lnTo>
                    <a:pt x="404914" y="677164"/>
                  </a:lnTo>
                  <a:lnTo>
                    <a:pt x="425335" y="639559"/>
                  </a:lnTo>
                  <a:lnTo>
                    <a:pt x="438251" y="598017"/>
                  </a:lnTo>
                  <a:lnTo>
                    <a:pt x="442747" y="553440"/>
                  </a:lnTo>
                  <a:lnTo>
                    <a:pt x="438251" y="508863"/>
                  </a:lnTo>
                  <a:lnTo>
                    <a:pt x="425335" y="467321"/>
                  </a:lnTo>
                  <a:lnTo>
                    <a:pt x="404914" y="429717"/>
                  </a:lnTo>
                  <a:lnTo>
                    <a:pt x="377863" y="396951"/>
                  </a:lnTo>
                  <a:lnTo>
                    <a:pt x="345097" y="369900"/>
                  </a:lnTo>
                  <a:lnTo>
                    <a:pt x="307492" y="349478"/>
                  </a:lnTo>
                  <a:lnTo>
                    <a:pt x="265950" y="336562"/>
                  </a:lnTo>
                  <a:lnTo>
                    <a:pt x="221373" y="332066"/>
                  </a:lnTo>
                  <a:lnTo>
                    <a:pt x="178358" y="323342"/>
                  </a:lnTo>
                  <a:lnTo>
                    <a:pt x="143167" y="299580"/>
                  </a:lnTo>
                  <a:lnTo>
                    <a:pt x="119405" y="264388"/>
                  </a:lnTo>
                  <a:lnTo>
                    <a:pt x="110693" y="221373"/>
                  </a:lnTo>
                  <a:lnTo>
                    <a:pt x="119405" y="178358"/>
                  </a:lnTo>
                  <a:lnTo>
                    <a:pt x="143167" y="143179"/>
                  </a:lnTo>
                  <a:lnTo>
                    <a:pt x="178358" y="119418"/>
                  </a:lnTo>
                  <a:lnTo>
                    <a:pt x="221373" y="110693"/>
                  </a:lnTo>
                  <a:lnTo>
                    <a:pt x="264388" y="119418"/>
                  </a:lnTo>
                  <a:lnTo>
                    <a:pt x="299580" y="143179"/>
                  </a:lnTo>
                  <a:lnTo>
                    <a:pt x="323342" y="178358"/>
                  </a:lnTo>
                  <a:lnTo>
                    <a:pt x="336423" y="242887"/>
                  </a:lnTo>
                  <a:lnTo>
                    <a:pt x="348297" y="260477"/>
                  </a:lnTo>
                  <a:lnTo>
                    <a:pt x="365899" y="272364"/>
                  </a:lnTo>
                  <a:lnTo>
                    <a:pt x="387400" y="276720"/>
                  </a:lnTo>
                  <a:lnTo>
                    <a:pt x="408914" y="272364"/>
                  </a:lnTo>
                  <a:lnTo>
                    <a:pt x="426504" y="260477"/>
                  </a:lnTo>
                  <a:lnTo>
                    <a:pt x="438391" y="242887"/>
                  </a:lnTo>
                  <a:lnTo>
                    <a:pt x="442747" y="221373"/>
                  </a:lnTo>
                  <a:close/>
                </a:path>
                <a:path w="1439544" h="775335">
                  <a:moveTo>
                    <a:pt x="996188" y="221373"/>
                  </a:moveTo>
                  <a:lnTo>
                    <a:pt x="991679" y="176796"/>
                  </a:lnTo>
                  <a:lnTo>
                    <a:pt x="978776" y="135255"/>
                  </a:lnTo>
                  <a:lnTo>
                    <a:pt x="958342" y="97663"/>
                  </a:lnTo>
                  <a:lnTo>
                    <a:pt x="931303" y="64884"/>
                  </a:lnTo>
                  <a:lnTo>
                    <a:pt x="898525" y="37846"/>
                  </a:lnTo>
                  <a:lnTo>
                    <a:pt x="885494" y="30772"/>
                  </a:lnTo>
                  <a:lnTo>
                    <a:pt x="885494" y="221373"/>
                  </a:lnTo>
                  <a:lnTo>
                    <a:pt x="885494" y="536790"/>
                  </a:lnTo>
                  <a:lnTo>
                    <a:pt x="876198" y="522744"/>
                  </a:lnTo>
                  <a:lnTo>
                    <a:pt x="860679" y="507212"/>
                  </a:lnTo>
                  <a:lnTo>
                    <a:pt x="841070" y="499173"/>
                  </a:lnTo>
                  <a:lnTo>
                    <a:pt x="819835" y="499097"/>
                  </a:lnTo>
                  <a:lnTo>
                    <a:pt x="799452" y="507390"/>
                  </a:lnTo>
                  <a:lnTo>
                    <a:pt x="783894" y="522909"/>
                  </a:lnTo>
                  <a:lnTo>
                    <a:pt x="775817" y="542531"/>
                  </a:lnTo>
                  <a:lnTo>
                    <a:pt x="775716" y="563753"/>
                  </a:lnTo>
                  <a:lnTo>
                    <a:pt x="784110" y="584136"/>
                  </a:lnTo>
                  <a:lnTo>
                    <a:pt x="827989" y="649859"/>
                  </a:lnTo>
                  <a:lnTo>
                    <a:pt x="815644" y="655828"/>
                  </a:lnTo>
                  <a:lnTo>
                    <a:pt x="802614" y="660311"/>
                  </a:lnTo>
                  <a:lnTo>
                    <a:pt x="788987" y="663143"/>
                  </a:lnTo>
                  <a:lnTo>
                    <a:pt x="774814" y="664121"/>
                  </a:lnTo>
                  <a:lnTo>
                    <a:pt x="731799" y="655408"/>
                  </a:lnTo>
                  <a:lnTo>
                    <a:pt x="696607" y="631647"/>
                  </a:lnTo>
                  <a:lnTo>
                    <a:pt x="672846" y="596455"/>
                  </a:lnTo>
                  <a:lnTo>
                    <a:pt x="664121" y="553440"/>
                  </a:lnTo>
                  <a:lnTo>
                    <a:pt x="664121" y="221373"/>
                  </a:lnTo>
                  <a:lnTo>
                    <a:pt x="672846" y="178358"/>
                  </a:lnTo>
                  <a:lnTo>
                    <a:pt x="696607" y="143179"/>
                  </a:lnTo>
                  <a:lnTo>
                    <a:pt x="731799" y="119418"/>
                  </a:lnTo>
                  <a:lnTo>
                    <a:pt x="774814" y="110693"/>
                  </a:lnTo>
                  <a:lnTo>
                    <a:pt x="817829" y="119418"/>
                  </a:lnTo>
                  <a:lnTo>
                    <a:pt x="853020" y="143179"/>
                  </a:lnTo>
                  <a:lnTo>
                    <a:pt x="876769" y="178358"/>
                  </a:lnTo>
                  <a:lnTo>
                    <a:pt x="885494" y="221373"/>
                  </a:lnTo>
                  <a:lnTo>
                    <a:pt x="885494" y="30772"/>
                  </a:lnTo>
                  <a:lnTo>
                    <a:pt x="860933" y="17424"/>
                  </a:lnTo>
                  <a:lnTo>
                    <a:pt x="819391" y="4508"/>
                  </a:lnTo>
                  <a:lnTo>
                    <a:pt x="774814" y="0"/>
                  </a:lnTo>
                  <a:lnTo>
                    <a:pt x="730224" y="4508"/>
                  </a:lnTo>
                  <a:lnTo>
                    <a:pt x="688695" y="17424"/>
                  </a:lnTo>
                  <a:lnTo>
                    <a:pt x="651090" y="37846"/>
                  </a:lnTo>
                  <a:lnTo>
                    <a:pt x="618324" y="64884"/>
                  </a:lnTo>
                  <a:lnTo>
                    <a:pt x="591273" y="97663"/>
                  </a:lnTo>
                  <a:lnTo>
                    <a:pt x="570852" y="135255"/>
                  </a:lnTo>
                  <a:lnTo>
                    <a:pt x="557936" y="176796"/>
                  </a:lnTo>
                  <a:lnTo>
                    <a:pt x="553440" y="221373"/>
                  </a:lnTo>
                  <a:lnTo>
                    <a:pt x="553440" y="553440"/>
                  </a:lnTo>
                  <a:lnTo>
                    <a:pt x="557936" y="598017"/>
                  </a:lnTo>
                  <a:lnTo>
                    <a:pt x="570852" y="639559"/>
                  </a:lnTo>
                  <a:lnTo>
                    <a:pt x="591273" y="677164"/>
                  </a:lnTo>
                  <a:lnTo>
                    <a:pt x="618324" y="709930"/>
                  </a:lnTo>
                  <a:lnTo>
                    <a:pt x="651090" y="736981"/>
                  </a:lnTo>
                  <a:lnTo>
                    <a:pt x="688695" y="757402"/>
                  </a:lnTo>
                  <a:lnTo>
                    <a:pt x="730224" y="770305"/>
                  </a:lnTo>
                  <a:lnTo>
                    <a:pt x="774814" y="774814"/>
                  </a:lnTo>
                  <a:lnTo>
                    <a:pt x="805789" y="772566"/>
                  </a:lnTo>
                  <a:lnTo>
                    <a:pt x="835342" y="766089"/>
                  </a:lnTo>
                  <a:lnTo>
                    <a:pt x="863269" y="755751"/>
                  </a:lnTo>
                  <a:lnTo>
                    <a:pt x="889393" y="741946"/>
                  </a:lnTo>
                  <a:lnTo>
                    <a:pt x="894791" y="750163"/>
                  </a:lnTo>
                  <a:lnTo>
                    <a:pt x="903935" y="760768"/>
                  </a:lnTo>
                  <a:lnTo>
                    <a:pt x="915060" y="768489"/>
                  </a:lnTo>
                  <a:lnTo>
                    <a:pt x="927569" y="773214"/>
                  </a:lnTo>
                  <a:lnTo>
                    <a:pt x="940841" y="774814"/>
                  </a:lnTo>
                  <a:lnTo>
                    <a:pt x="948766" y="774242"/>
                  </a:lnTo>
                  <a:lnTo>
                    <a:pt x="987094" y="749998"/>
                  </a:lnTo>
                  <a:lnTo>
                    <a:pt x="995286" y="709155"/>
                  </a:lnTo>
                  <a:lnTo>
                    <a:pt x="986891" y="688771"/>
                  </a:lnTo>
                  <a:lnTo>
                    <a:pt x="970394" y="664121"/>
                  </a:lnTo>
                  <a:lnTo>
                    <a:pt x="967651" y="660019"/>
                  </a:lnTo>
                  <a:lnTo>
                    <a:pt x="979500" y="635431"/>
                  </a:lnTo>
                  <a:lnTo>
                    <a:pt x="988479" y="609409"/>
                  </a:lnTo>
                  <a:lnTo>
                    <a:pt x="994194" y="582041"/>
                  </a:lnTo>
                  <a:lnTo>
                    <a:pt x="996188" y="553440"/>
                  </a:lnTo>
                  <a:lnTo>
                    <a:pt x="996188" y="536790"/>
                  </a:lnTo>
                  <a:lnTo>
                    <a:pt x="996188" y="221373"/>
                  </a:lnTo>
                  <a:close/>
                </a:path>
                <a:path w="1439544" h="775335">
                  <a:moveTo>
                    <a:pt x="1438935" y="719467"/>
                  </a:moveTo>
                  <a:lnTo>
                    <a:pt x="1434566" y="697966"/>
                  </a:lnTo>
                  <a:lnTo>
                    <a:pt x="1422692" y="680364"/>
                  </a:lnTo>
                  <a:lnTo>
                    <a:pt x="1405089" y="668489"/>
                  </a:lnTo>
                  <a:lnTo>
                    <a:pt x="1383588" y="664121"/>
                  </a:lnTo>
                  <a:lnTo>
                    <a:pt x="1217561" y="664121"/>
                  </a:lnTo>
                  <a:lnTo>
                    <a:pt x="1217561" y="55346"/>
                  </a:lnTo>
                  <a:lnTo>
                    <a:pt x="1213192" y="33845"/>
                  </a:lnTo>
                  <a:lnTo>
                    <a:pt x="1201318" y="16243"/>
                  </a:lnTo>
                  <a:lnTo>
                    <a:pt x="1183716" y="4368"/>
                  </a:lnTo>
                  <a:lnTo>
                    <a:pt x="1162215" y="0"/>
                  </a:lnTo>
                  <a:lnTo>
                    <a:pt x="1140701" y="4368"/>
                  </a:lnTo>
                  <a:lnTo>
                    <a:pt x="1123111" y="16243"/>
                  </a:lnTo>
                  <a:lnTo>
                    <a:pt x="1111237" y="33845"/>
                  </a:lnTo>
                  <a:lnTo>
                    <a:pt x="1106868" y="55346"/>
                  </a:lnTo>
                  <a:lnTo>
                    <a:pt x="1106868" y="719467"/>
                  </a:lnTo>
                  <a:lnTo>
                    <a:pt x="1111237" y="740981"/>
                  </a:lnTo>
                  <a:lnTo>
                    <a:pt x="1123111" y="758571"/>
                  </a:lnTo>
                  <a:lnTo>
                    <a:pt x="1140701" y="770458"/>
                  </a:lnTo>
                  <a:lnTo>
                    <a:pt x="1162215" y="774814"/>
                  </a:lnTo>
                  <a:lnTo>
                    <a:pt x="1383588" y="774814"/>
                  </a:lnTo>
                  <a:lnTo>
                    <a:pt x="1405089" y="770458"/>
                  </a:lnTo>
                  <a:lnTo>
                    <a:pt x="1422692" y="758571"/>
                  </a:lnTo>
                  <a:lnTo>
                    <a:pt x="1434566" y="740981"/>
                  </a:lnTo>
                  <a:lnTo>
                    <a:pt x="1438935" y="7194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1740" y="3619500"/>
            <a:ext cx="9220199" cy="587690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6717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290" dirty="0"/>
              <a:t>SQL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612859" y="8922283"/>
            <a:ext cx="14117319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dirty="0">
                <a:solidFill>
                  <a:schemeClr val="tx1"/>
                </a:solidFill>
                <a:latin typeface="Trebuchet MS"/>
                <a:cs typeface="Trebuchet MS"/>
              </a:rPr>
              <a:t>List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75" dirty="0">
                <a:solidFill>
                  <a:schemeClr val="tx1"/>
                </a:solidFill>
                <a:latin typeface="Trebuchet MS"/>
                <a:cs typeface="Trebuchet MS"/>
              </a:rPr>
              <a:t>names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40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1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70" dirty="0">
                <a:solidFill>
                  <a:schemeClr val="tx1"/>
                </a:solidFill>
                <a:latin typeface="Trebuchet MS"/>
                <a:cs typeface="Trebuchet MS"/>
              </a:rPr>
              <a:t>booster_versions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chemeClr val="tx1"/>
                </a:solidFill>
                <a:latin typeface="Trebuchet MS"/>
                <a:cs typeface="Trebuchet MS"/>
              </a:rPr>
              <a:t>which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29" dirty="0">
                <a:solidFill>
                  <a:schemeClr val="tx1"/>
                </a:solidFill>
                <a:latin typeface="Trebuchet MS"/>
                <a:cs typeface="Trebuchet MS"/>
              </a:rPr>
              <a:t>have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80" dirty="0">
                <a:solidFill>
                  <a:schemeClr val="tx1"/>
                </a:solidFill>
                <a:latin typeface="Trebuchet MS"/>
                <a:cs typeface="Trebuchet MS"/>
              </a:rPr>
              <a:t>carried</a:t>
            </a:r>
            <a:r>
              <a:rPr sz="21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25" dirty="0">
                <a:solidFill>
                  <a:schemeClr val="tx1"/>
                </a:solidFill>
                <a:latin typeface="Trebuchet MS"/>
                <a:cs typeface="Trebuchet MS"/>
              </a:rPr>
              <a:t>maximum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29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65" dirty="0">
                <a:solidFill>
                  <a:schemeClr val="tx1"/>
                </a:solidFill>
                <a:latin typeface="Trebuchet MS"/>
                <a:cs typeface="Trebuchet MS"/>
              </a:rPr>
              <a:t>mass.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65" dirty="0">
                <a:solidFill>
                  <a:schemeClr val="tx1"/>
                </a:solidFill>
                <a:latin typeface="Trebuchet MS"/>
                <a:cs typeface="Trebuchet MS"/>
              </a:rPr>
              <a:t>Use</a:t>
            </a:r>
            <a:r>
              <a:rPr sz="21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37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85" dirty="0">
                <a:solidFill>
                  <a:schemeClr val="tx1"/>
                </a:solidFill>
                <a:latin typeface="Trebuchet MS"/>
                <a:cs typeface="Trebuchet MS"/>
              </a:rPr>
              <a:t>subquery</a:t>
            </a:r>
            <a:endParaRPr sz="21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047310" y="710312"/>
            <a:ext cx="3209925" cy="3209925"/>
            <a:chOff x="14047310" y="710312"/>
            <a:chExt cx="3209925" cy="3209925"/>
          </a:xfrm>
        </p:grpSpPr>
        <p:sp>
          <p:nvSpPr>
            <p:cNvPr id="4" name="object 4"/>
            <p:cNvSpPr/>
            <p:nvPr/>
          </p:nvSpPr>
          <p:spPr>
            <a:xfrm>
              <a:off x="14047310" y="987029"/>
              <a:ext cx="1882139" cy="2047875"/>
            </a:xfrm>
            <a:custGeom>
              <a:avLst/>
              <a:gdLst/>
              <a:ahLst/>
              <a:cxnLst/>
              <a:rect l="l" t="t" r="r" b="b"/>
              <a:pathLst>
                <a:path w="1882140" h="2047875">
                  <a:moveTo>
                    <a:pt x="989522" y="2047336"/>
                  </a:moveTo>
                  <a:lnTo>
                    <a:pt x="870610" y="2046948"/>
                  </a:lnTo>
                  <a:lnTo>
                    <a:pt x="801786" y="2044707"/>
                  </a:lnTo>
                  <a:lnTo>
                    <a:pt x="734547" y="2041037"/>
                  </a:lnTo>
                  <a:lnTo>
                    <a:pt x="669075" y="2035992"/>
                  </a:lnTo>
                  <a:lnTo>
                    <a:pt x="605553" y="2029626"/>
                  </a:lnTo>
                  <a:lnTo>
                    <a:pt x="544161" y="2021991"/>
                  </a:lnTo>
                  <a:lnTo>
                    <a:pt x="485083" y="2013141"/>
                  </a:lnTo>
                  <a:lnTo>
                    <a:pt x="428498" y="2003130"/>
                  </a:lnTo>
                  <a:lnTo>
                    <a:pt x="374589" y="1992011"/>
                  </a:lnTo>
                  <a:lnTo>
                    <a:pt x="323539" y="1979838"/>
                  </a:lnTo>
                  <a:lnTo>
                    <a:pt x="275528" y="1966664"/>
                  </a:lnTo>
                  <a:lnTo>
                    <a:pt x="230738" y="1952543"/>
                  </a:lnTo>
                  <a:lnTo>
                    <a:pt x="189351" y="1937528"/>
                  </a:lnTo>
                  <a:lnTo>
                    <a:pt x="151549" y="1921672"/>
                  </a:lnTo>
                  <a:lnTo>
                    <a:pt x="87427" y="1887653"/>
                  </a:lnTo>
                  <a:lnTo>
                    <a:pt x="39826" y="1850915"/>
                  </a:lnTo>
                  <a:lnTo>
                    <a:pt x="10198" y="1811885"/>
                  </a:lnTo>
                  <a:lnTo>
                    <a:pt x="0" y="1770990"/>
                  </a:lnTo>
                  <a:lnTo>
                    <a:pt x="0" y="0"/>
                  </a:lnTo>
                  <a:lnTo>
                    <a:pt x="1881677" y="0"/>
                  </a:lnTo>
                  <a:lnTo>
                    <a:pt x="1881677" y="997908"/>
                  </a:lnTo>
                  <a:lnTo>
                    <a:pt x="1222525" y="2035598"/>
                  </a:lnTo>
                  <a:lnTo>
                    <a:pt x="1177535" y="2039124"/>
                  </a:lnTo>
                  <a:lnTo>
                    <a:pt x="1085006" y="2044492"/>
                  </a:lnTo>
                  <a:lnTo>
                    <a:pt x="989522" y="2047336"/>
                  </a:lnTo>
                  <a:close/>
                </a:path>
              </a:pathLst>
            </a:custGeom>
            <a:solidFill>
              <a:srgbClr val="4083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7310" y="710312"/>
              <a:ext cx="1882139" cy="553720"/>
            </a:xfrm>
            <a:custGeom>
              <a:avLst/>
              <a:gdLst/>
              <a:ahLst/>
              <a:cxnLst/>
              <a:rect l="l" t="t" r="r" b="b"/>
              <a:pathLst>
                <a:path w="1882140" h="553719">
                  <a:moveTo>
                    <a:pt x="940838" y="553434"/>
                  </a:moveTo>
                  <a:lnTo>
                    <a:pt x="870637" y="552675"/>
                  </a:lnTo>
                  <a:lnTo>
                    <a:pt x="801834" y="550434"/>
                  </a:lnTo>
                  <a:lnTo>
                    <a:pt x="734613" y="546764"/>
                  </a:lnTo>
                  <a:lnTo>
                    <a:pt x="669154" y="541719"/>
                  </a:lnTo>
                  <a:lnTo>
                    <a:pt x="605641" y="535353"/>
                  </a:lnTo>
                  <a:lnTo>
                    <a:pt x="544255" y="527718"/>
                  </a:lnTo>
                  <a:lnTo>
                    <a:pt x="485179" y="518868"/>
                  </a:lnTo>
                  <a:lnTo>
                    <a:pt x="428593" y="508857"/>
                  </a:lnTo>
                  <a:lnTo>
                    <a:pt x="374682" y="497739"/>
                  </a:lnTo>
                  <a:lnTo>
                    <a:pt x="323626" y="485565"/>
                  </a:lnTo>
                  <a:lnTo>
                    <a:pt x="275609" y="472392"/>
                  </a:lnTo>
                  <a:lnTo>
                    <a:pt x="230811" y="458270"/>
                  </a:lnTo>
                  <a:lnTo>
                    <a:pt x="189415" y="443255"/>
                  </a:lnTo>
                  <a:lnTo>
                    <a:pt x="151604" y="427399"/>
                  </a:lnTo>
                  <a:lnTo>
                    <a:pt x="87462" y="393381"/>
                  </a:lnTo>
                  <a:lnTo>
                    <a:pt x="39843" y="356642"/>
                  </a:lnTo>
                  <a:lnTo>
                    <a:pt x="10203" y="317612"/>
                  </a:lnTo>
                  <a:lnTo>
                    <a:pt x="0" y="276717"/>
                  </a:lnTo>
                  <a:lnTo>
                    <a:pt x="2581" y="256063"/>
                  </a:lnTo>
                  <a:lnTo>
                    <a:pt x="22685" y="216047"/>
                  </a:lnTo>
                  <a:lnTo>
                    <a:pt x="61496" y="178109"/>
                  </a:lnTo>
                  <a:lnTo>
                    <a:pt x="117559" y="142677"/>
                  </a:lnTo>
                  <a:lnTo>
                    <a:pt x="189415" y="110178"/>
                  </a:lnTo>
                  <a:lnTo>
                    <a:pt x="230811" y="95163"/>
                  </a:lnTo>
                  <a:lnTo>
                    <a:pt x="275609" y="81042"/>
                  </a:lnTo>
                  <a:lnTo>
                    <a:pt x="323626" y="67868"/>
                  </a:lnTo>
                  <a:lnTo>
                    <a:pt x="374682" y="55695"/>
                  </a:lnTo>
                  <a:lnTo>
                    <a:pt x="428593" y="44576"/>
                  </a:lnTo>
                  <a:lnTo>
                    <a:pt x="485179" y="34565"/>
                  </a:lnTo>
                  <a:lnTo>
                    <a:pt x="544255" y="25716"/>
                  </a:lnTo>
                  <a:lnTo>
                    <a:pt x="605641" y="18081"/>
                  </a:lnTo>
                  <a:lnTo>
                    <a:pt x="669154" y="11714"/>
                  </a:lnTo>
                  <a:lnTo>
                    <a:pt x="734613" y="6669"/>
                  </a:lnTo>
                  <a:lnTo>
                    <a:pt x="801834" y="2999"/>
                  </a:lnTo>
                  <a:lnTo>
                    <a:pt x="870637" y="758"/>
                  </a:lnTo>
                  <a:lnTo>
                    <a:pt x="940838" y="0"/>
                  </a:lnTo>
                  <a:lnTo>
                    <a:pt x="1011066" y="758"/>
                  </a:lnTo>
                  <a:lnTo>
                    <a:pt x="1079890" y="2999"/>
                  </a:lnTo>
                  <a:lnTo>
                    <a:pt x="1147129" y="6669"/>
                  </a:lnTo>
                  <a:lnTo>
                    <a:pt x="1212600" y="11714"/>
                  </a:lnTo>
                  <a:lnTo>
                    <a:pt x="1276123" y="18081"/>
                  </a:lnTo>
                  <a:lnTo>
                    <a:pt x="1337514" y="25716"/>
                  </a:lnTo>
                  <a:lnTo>
                    <a:pt x="1396593" y="34565"/>
                  </a:lnTo>
                  <a:lnTo>
                    <a:pt x="1453178" y="44576"/>
                  </a:lnTo>
                  <a:lnTo>
                    <a:pt x="1507086" y="55695"/>
                  </a:lnTo>
                  <a:lnTo>
                    <a:pt x="1558137" y="67868"/>
                  </a:lnTo>
                  <a:lnTo>
                    <a:pt x="1606148" y="81042"/>
                  </a:lnTo>
                  <a:lnTo>
                    <a:pt x="1650938" y="95163"/>
                  </a:lnTo>
                  <a:lnTo>
                    <a:pt x="1692325" y="110178"/>
                  </a:lnTo>
                  <a:lnTo>
                    <a:pt x="1730126" y="126034"/>
                  </a:lnTo>
                  <a:lnTo>
                    <a:pt x="1794249" y="160053"/>
                  </a:lnTo>
                  <a:lnTo>
                    <a:pt x="1841850" y="196791"/>
                  </a:lnTo>
                  <a:lnTo>
                    <a:pt x="1871478" y="235822"/>
                  </a:lnTo>
                  <a:lnTo>
                    <a:pt x="1881677" y="276717"/>
                  </a:lnTo>
                  <a:lnTo>
                    <a:pt x="1879097" y="297371"/>
                  </a:lnTo>
                  <a:lnTo>
                    <a:pt x="1859002" y="337387"/>
                  </a:lnTo>
                  <a:lnTo>
                    <a:pt x="1820205" y="375325"/>
                  </a:lnTo>
                  <a:lnTo>
                    <a:pt x="1764162" y="410757"/>
                  </a:lnTo>
                  <a:lnTo>
                    <a:pt x="1692325" y="443255"/>
                  </a:lnTo>
                  <a:lnTo>
                    <a:pt x="1650938" y="458270"/>
                  </a:lnTo>
                  <a:lnTo>
                    <a:pt x="1606148" y="472392"/>
                  </a:lnTo>
                  <a:lnTo>
                    <a:pt x="1558137" y="485565"/>
                  </a:lnTo>
                  <a:lnTo>
                    <a:pt x="1507086" y="497739"/>
                  </a:lnTo>
                  <a:lnTo>
                    <a:pt x="1453178" y="508857"/>
                  </a:lnTo>
                  <a:lnTo>
                    <a:pt x="1396593" y="518868"/>
                  </a:lnTo>
                  <a:lnTo>
                    <a:pt x="1337514" y="527718"/>
                  </a:lnTo>
                  <a:lnTo>
                    <a:pt x="1276123" y="535353"/>
                  </a:lnTo>
                  <a:lnTo>
                    <a:pt x="1212600" y="541719"/>
                  </a:lnTo>
                  <a:lnTo>
                    <a:pt x="1147129" y="546764"/>
                  </a:lnTo>
                  <a:lnTo>
                    <a:pt x="1079890" y="550434"/>
                  </a:lnTo>
                  <a:lnTo>
                    <a:pt x="1011066" y="552675"/>
                  </a:lnTo>
                  <a:lnTo>
                    <a:pt x="940838" y="55343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47306" y="1429778"/>
              <a:ext cx="1882139" cy="1162685"/>
            </a:xfrm>
            <a:custGeom>
              <a:avLst/>
              <a:gdLst/>
              <a:ahLst/>
              <a:cxnLst/>
              <a:rect l="l" t="t" r="r" b="b"/>
              <a:pathLst>
                <a:path w="1882140" h="1162685">
                  <a:moveTo>
                    <a:pt x="1411909" y="903871"/>
                  </a:moveTo>
                  <a:lnTo>
                    <a:pt x="1364957" y="911402"/>
                  </a:lnTo>
                  <a:lnTo>
                    <a:pt x="1266380" y="924026"/>
                  </a:lnTo>
                  <a:lnTo>
                    <a:pt x="1162278" y="933259"/>
                  </a:lnTo>
                  <a:lnTo>
                    <a:pt x="1053477" y="938923"/>
                  </a:lnTo>
                  <a:lnTo>
                    <a:pt x="940841" y="940841"/>
                  </a:lnTo>
                  <a:lnTo>
                    <a:pt x="870610" y="940079"/>
                  </a:lnTo>
                  <a:lnTo>
                    <a:pt x="801789" y="937844"/>
                  </a:lnTo>
                  <a:lnTo>
                    <a:pt x="734542" y="934173"/>
                  </a:lnTo>
                  <a:lnTo>
                    <a:pt x="669074" y="929132"/>
                  </a:lnTo>
                  <a:lnTo>
                    <a:pt x="605548" y="922756"/>
                  </a:lnTo>
                  <a:lnTo>
                    <a:pt x="544156" y="915123"/>
                  </a:lnTo>
                  <a:lnTo>
                    <a:pt x="485076" y="906272"/>
                  </a:lnTo>
                  <a:lnTo>
                    <a:pt x="428498" y="896264"/>
                  </a:lnTo>
                  <a:lnTo>
                    <a:pt x="374586" y="885151"/>
                  </a:lnTo>
                  <a:lnTo>
                    <a:pt x="323532" y="872972"/>
                  </a:lnTo>
                  <a:lnTo>
                    <a:pt x="275526" y="859802"/>
                  </a:lnTo>
                  <a:lnTo>
                    <a:pt x="230733" y="845680"/>
                  </a:lnTo>
                  <a:lnTo>
                    <a:pt x="189344" y="830668"/>
                  </a:lnTo>
                  <a:lnTo>
                    <a:pt x="151549" y="814806"/>
                  </a:lnTo>
                  <a:lnTo>
                    <a:pt x="87426" y="780796"/>
                  </a:lnTo>
                  <a:lnTo>
                    <a:pt x="39827" y="744054"/>
                  </a:lnTo>
                  <a:lnTo>
                    <a:pt x="10198" y="705027"/>
                  </a:lnTo>
                  <a:lnTo>
                    <a:pt x="0" y="664121"/>
                  </a:lnTo>
                  <a:lnTo>
                    <a:pt x="0" y="885494"/>
                  </a:lnTo>
                  <a:lnTo>
                    <a:pt x="10198" y="926401"/>
                  </a:lnTo>
                  <a:lnTo>
                    <a:pt x="39827" y="965428"/>
                  </a:lnTo>
                  <a:lnTo>
                    <a:pt x="87426" y="1002169"/>
                  </a:lnTo>
                  <a:lnTo>
                    <a:pt x="151549" y="1036180"/>
                  </a:lnTo>
                  <a:lnTo>
                    <a:pt x="189344" y="1052042"/>
                  </a:lnTo>
                  <a:lnTo>
                    <a:pt x="230733" y="1067054"/>
                  </a:lnTo>
                  <a:lnTo>
                    <a:pt x="275526" y="1081176"/>
                  </a:lnTo>
                  <a:lnTo>
                    <a:pt x="323532" y="1094346"/>
                  </a:lnTo>
                  <a:lnTo>
                    <a:pt x="374586" y="1106525"/>
                  </a:lnTo>
                  <a:lnTo>
                    <a:pt x="428498" y="1117638"/>
                  </a:lnTo>
                  <a:lnTo>
                    <a:pt x="485076" y="1127645"/>
                  </a:lnTo>
                  <a:lnTo>
                    <a:pt x="544156" y="1136497"/>
                  </a:lnTo>
                  <a:lnTo>
                    <a:pt x="605548" y="1144130"/>
                  </a:lnTo>
                  <a:lnTo>
                    <a:pt x="669074" y="1150505"/>
                  </a:lnTo>
                  <a:lnTo>
                    <a:pt x="734542" y="1155547"/>
                  </a:lnTo>
                  <a:lnTo>
                    <a:pt x="801789" y="1159217"/>
                  </a:lnTo>
                  <a:lnTo>
                    <a:pt x="870610" y="1161453"/>
                  </a:lnTo>
                  <a:lnTo>
                    <a:pt x="940841" y="1162215"/>
                  </a:lnTo>
                  <a:lnTo>
                    <a:pt x="991920" y="1161808"/>
                  </a:lnTo>
                  <a:lnTo>
                    <a:pt x="1091869" y="1158659"/>
                  </a:lnTo>
                  <a:lnTo>
                    <a:pt x="1188491" y="1152588"/>
                  </a:lnTo>
                  <a:lnTo>
                    <a:pt x="1281328" y="1143838"/>
                  </a:lnTo>
                  <a:lnTo>
                    <a:pt x="1411909" y="903871"/>
                  </a:lnTo>
                  <a:close/>
                </a:path>
                <a:path w="1882140" h="1162685">
                  <a:moveTo>
                    <a:pt x="1881670" y="0"/>
                  </a:moveTo>
                  <a:lnTo>
                    <a:pt x="1871472" y="40894"/>
                  </a:lnTo>
                  <a:lnTo>
                    <a:pt x="1841842" y="79933"/>
                  </a:lnTo>
                  <a:lnTo>
                    <a:pt x="1794243" y="116674"/>
                  </a:lnTo>
                  <a:lnTo>
                    <a:pt x="1730121" y="150685"/>
                  </a:lnTo>
                  <a:lnTo>
                    <a:pt x="1692325" y="166547"/>
                  </a:lnTo>
                  <a:lnTo>
                    <a:pt x="1650936" y="181559"/>
                  </a:lnTo>
                  <a:lnTo>
                    <a:pt x="1606143" y="195681"/>
                  </a:lnTo>
                  <a:lnTo>
                    <a:pt x="1558137" y="208851"/>
                  </a:lnTo>
                  <a:lnTo>
                    <a:pt x="1507083" y="221030"/>
                  </a:lnTo>
                  <a:lnTo>
                    <a:pt x="1453172" y="232143"/>
                  </a:lnTo>
                  <a:lnTo>
                    <a:pt x="1396593" y="242150"/>
                  </a:lnTo>
                  <a:lnTo>
                    <a:pt x="1337513" y="251002"/>
                  </a:lnTo>
                  <a:lnTo>
                    <a:pt x="1276121" y="258635"/>
                  </a:lnTo>
                  <a:lnTo>
                    <a:pt x="1212596" y="265010"/>
                  </a:lnTo>
                  <a:lnTo>
                    <a:pt x="1147127" y="270052"/>
                  </a:lnTo>
                  <a:lnTo>
                    <a:pt x="1079893" y="273723"/>
                  </a:lnTo>
                  <a:lnTo>
                    <a:pt x="1011059" y="275958"/>
                  </a:lnTo>
                  <a:lnTo>
                    <a:pt x="940841" y="276720"/>
                  </a:lnTo>
                  <a:lnTo>
                    <a:pt x="870635" y="275958"/>
                  </a:lnTo>
                  <a:lnTo>
                    <a:pt x="801827" y="273723"/>
                  </a:lnTo>
                  <a:lnTo>
                    <a:pt x="734606" y="270052"/>
                  </a:lnTo>
                  <a:lnTo>
                    <a:pt x="669150" y="265010"/>
                  </a:lnTo>
                  <a:lnTo>
                    <a:pt x="605637" y="258635"/>
                  </a:lnTo>
                  <a:lnTo>
                    <a:pt x="544258" y="251002"/>
                  </a:lnTo>
                  <a:lnTo>
                    <a:pt x="485178" y="242150"/>
                  </a:lnTo>
                  <a:lnTo>
                    <a:pt x="428586" y="232143"/>
                  </a:lnTo>
                  <a:lnTo>
                    <a:pt x="374675" y="221030"/>
                  </a:lnTo>
                  <a:lnTo>
                    <a:pt x="323621" y="208851"/>
                  </a:lnTo>
                  <a:lnTo>
                    <a:pt x="275602" y="195681"/>
                  </a:lnTo>
                  <a:lnTo>
                    <a:pt x="230809" y="181559"/>
                  </a:lnTo>
                  <a:lnTo>
                    <a:pt x="189407" y="166547"/>
                  </a:lnTo>
                  <a:lnTo>
                    <a:pt x="151599" y="150685"/>
                  </a:lnTo>
                  <a:lnTo>
                    <a:pt x="87464" y="116674"/>
                  </a:lnTo>
                  <a:lnTo>
                    <a:pt x="39839" y="79933"/>
                  </a:lnTo>
                  <a:lnTo>
                    <a:pt x="10198" y="40894"/>
                  </a:lnTo>
                  <a:lnTo>
                    <a:pt x="0" y="0"/>
                  </a:lnTo>
                  <a:lnTo>
                    <a:pt x="0" y="221373"/>
                  </a:lnTo>
                  <a:lnTo>
                    <a:pt x="10198" y="262267"/>
                  </a:lnTo>
                  <a:lnTo>
                    <a:pt x="39839" y="301307"/>
                  </a:lnTo>
                  <a:lnTo>
                    <a:pt x="87464" y="338048"/>
                  </a:lnTo>
                  <a:lnTo>
                    <a:pt x="151599" y="372059"/>
                  </a:lnTo>
                  <a:lnTo>
                    <a:pt x="189407" y="387921"/>
                  </a:lnTo>
                  <a:lnTo>
                    <a:pt x="230809" y="402932"/>
                  </a:lnTo>
                  <a:lnTo>
                    <a:pt x="275602" y="417055"/>
                  </a:lnTo>
                  <a:lnTo>
                    <a:pt x="323621" y="430225"/>
                  </a:lnTo>
                  <a:lnTo>
                    <a:pt x="374675" y="442404"/>
                  </a:lnTo>
                  <a:lnTo>
                    <a:pt x="428586" y="453517"/>
                  </a:lnTo>
                  <a:lnTo>
                    <a:pt x="485178" y="463524"/>
                  </a:lnTo>
                  <a:lnTo>
                    <a:pt x="544258" y="472376"/>
                  </a:lnTo>
                  <a:lnTo>
                    <a:pt x="605637" y="480009"/>
                  </a:lnTo>
                  <a:lnTo>
                    <a:pt x="669150" y="486384"/>
                  </a:lnTo>
                  <a:lnTo>
                    <a:pt x="734606" y="491426"/>
                  </a:lnTo>
                  <a:lnTo>
                    <a:pt x="801827" y="495096"/>
                  </a:lnTo>
                  <a:lnTo>
                    <a:pt x="870635" y="497332"/>
                  </a:lnTo>
                  <a:lnTo>
                    <a:pt x="940841" y="498094"/>
                  </a:lnTo>
                  <a:lnTo>
                    <a:pt x="1011059" y="497332"/>
                  </a:lnTo>
                  <a:lnTo>
                    <a:pt x="1079893" y="495096"/>
                  </a:lnTo>
                  <a:lnTo>
                    <a:pt x="1147127" y="491426"/>
                  </a:lnTo>
                  <a:lnTo>
                    <a:pt x="1212596" y="486384"/>
                  </a:lnTo>
                  <a:lnTo>
                    <a:pt x="1276121" y="480009"/>
                  </a:lnTo>
                  <a:lnTo>
                    <a:pt x="1337513" y="472376"/>
                  </a:lnTo>
                  <a:lnTo>
                    <a:pt x="1396593" y="463524"/>
                  </a:lnTo>
                  <a:lnTo>
                    <a:pt x="1453172" y="453517"/>
                  </a:lnTo>
                  <a:lnTo>
                    <a:pt x="1507083" y="442404"/>
                  </a:lnTo>
                  <a:lnTo>
                    <a:pt x="1558137" y="430225"/>
                  </a:lnTo>
                  <a:lnTo>
                    <a:pt x="1606143" y="417055"/>
                  </a:lnTo>
                  <a:lnTo>
                    <a:pt x="1650936" y="402932"/>
                  </a:lnTo>
                  <a:lnTo>
                    <a:pt x="1692325" y="387921"/>
                  </a:lnTo>
                  <a:lnTo>
                    <a:pt x="1730121" y="372059"/>
                  </a:lnTo>
                  <a:lnTo>
                    <a:pt x="1794243" y="338048"/>
                  </a:lnTo>
                  <a:lnTo>
                    <a:pt x="1841842" y="301307"/>
                  </a:lnTo>
                  <a:lnTo>
                    <a:pt x="1871472" y="262267"/>
                  </a:lnTo>
                  <a:lnTo>
                    <a:pt x="1881670" y="221373"/>
                  </a:lnTo>
                  <a:lnTo>
                    <a:pt x="1881670" y="0"/>
                  </a:lnTo>
                  <a:close/>
                </a:path>
              </a:pathLst>
            </a:custGeom>
            <a:solidFill>
              <a:srgbClr val="6DDF8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64865" y="1927868"/>
              <a:ext cx="1992630" cy="1992630"/>
            </a:xfrm>
            <a:custGeom>
              <a:avLst/>
              <a:gdLst/>
              <a:ahLst/>
              <a:cxnLst/>
              <a:rect l="l" t="t" r="r" b="b"/>
              <a:pathLst>
                <a:path w="1992630" h="1992629">
                  <a:moveTo>
                    <a:pt x="996182" y="1992364"/>
                  </a:moveTo>
                  <a:lnTo>
                    <a:pt x="947914" y="1991215"/>
                  </a:lnTo>
                  <a:lnTo>
                    <a:pt x="900240" y="1987804"/>
                  </a:lnTo>
                  <a:lnTo>
                    <a:pt x="853211" y="1982182"/>
                  </a:lnTo>
                  <a:lnTo>
                    <a:pt x="806880" y="1974402"/>
                  </a:lnTo>
                  <a:lnTo>
                    <a:pt x="761298" y="1964515"/>
                  </a:lnTo>
                  <a:lnTo>
                    <a:pt x="716517" y="1952575"/>
                  </a:lnTo>
                  <a:lnTo>
                    <a:pt x="672591" y="1938633"/>
                  </a:lnTo>
                  <a:lnTo>
                    <a:pt x="629570" y="1922741"/>
                  </a:lnTo>
                  <a:lnTo>
                    <a:pt x="587508" y="1904952"/>
                  </a:lnTo>
                  <a:lnTo>
                    <a:pt x="546456" y="1885318"/>
                  </a:lnTo>
                  <a:lnTo>
                    <a:pt x="506467" y="1863891"/>
                  </a:lnTo>
                  <a:lnTo>
                    <a:pt x="467593" y="1840723"/>
                  </a:lnTo>
                  <a:lnTo>
                    <a:pt x="429885" y="1815866"/>
                  </a:lnTo>
                  <a:lnTo>
                    <a:pt x="393397" y="1789372"/>
                  </a:lnTo>
                  <a:lnTo>
                    <a:pt x="358180" y="1761294"/>
                  </a:lnTo>
                  <a:lnTo>
                    <a:pt x="324287" y="1731684"/>
                  </a:lnTo>
                  <a:lnTo>
                    <a:pt x="291769" y="1700594"/>
                  </a:lnTo>
                  <a:lnTo>
                    <a:pt x="260679" y="1668077"/>
                  </a:lnTo>
                  <a:lnTo>
                    <a:pt x="231069" y="1634183"/>
                  </a:lnTo>
                  <a:lnTo>
                    <a:pt x="202991" y="1598966"/>
                  </a:lnTo>
                  <a:lnTo>
                    <a:pt x="176497" y="1562478"/>
                  </a:lnTo>
                  <a:lnTo>
                    <a:pt x="151641" y="1524770"/>
                  </a:lnTo>
                  <a:lnTo>
                    <a:pt x="128472" y="1485896"/>
                  </a:lnTo>
                  <a:lnTo>
                    <a:pt x="107045" y="1445907"/>
                  </a:lnTo>
                  <a:lnTo>
                    <a:pt x="87411" y="1404855"/>
                  </a:lnTo>
                  <a:lnTo>
                    <a:pt x="69622" y="1362793"/>
                  </a:lnTo>
                  <a:lnTo>
                    <a:pt x="53730" y="1319772"/>
                  </a:lnTo>
                  <a:lnTo>
                    <a:pt x="39788" y="1275846"/>
                  </a:lnTo>
                  <a:lnTo>
                    <a:pt x="27848" y="1231066"/>
                  </a:lnTo>
                  <a:lnTo>
                    <a:pt x="17962" y="1185484"/>
                  </a:lnTo>
                  <a:lnTo>
                    <a:pt x="10181" y="1139152"/>
                  </a:lnTo>
                  <a:lnTo>
                    <a:pt x="4560" y="1092123"/>
                  </a:lnTo>
                  <a:lnTo>
                    <a:pt x="1148" y="1044449"/>
                  </a:lnTo>
                  <a:lnTo>
                    <a:pt x="0" y="996182"/>
                  </a:lnTo>
                  <a:lnTo>
                    <a:pt x="1148" y="947914"/>
                  </a:lnTo>
                  <a:lnTo>
                    <a:pt x="4560" y="900240"/>
                  </a:lnTo>
                  <a:lnTo>
                    <a:pt x="10181" y="853211"/>
                  </a:lnTo>
                  <a:lnTo>
                    <a:pt x="17962" y="806880"/>
                  </a:lnTo>
                  <a:lnTo>
                    <a:pt x="27848" y="761298"/>
                  </a:lnTo>
                  <a:lnTo>
                    <a:pt x="39788" y="716517"/>
                  </a:lnTo>
                  <a:lnTo>
                    <a:pt x="53730" y="672591"/>
                  </a:lnTo>
                  <a:lnTo>
                    <a:pt x="69622" y="629570"/>
                  </a:lnTo>
                  <a:lnTo>
                    <a:pt x="87411" y="587508"/>
                  </a:lnTo>
                  <a:lnTo>
                    <a:pt x="107045" y="546456"/>
                  </a:lnTo>
                  <a:lnTo>
                    <a:pt x="128472" y="506467"/>
                  </a:lnTo>
                  <a:lnTo>
                    <a:pt x="151641" y="467593"/>
                  </a:lnTo>
                  <a:lnTo>
                    <a:pt x="176497" y="429885"/>
                  </a:lnTo>
                  <a:lnTo>
                    <a:pt x="202991" y="393397"/>
                  </a:lnTo>
                  <a:lnTo>
                    <a:pt x="231069" y="358180"/>
                  </a:lnTo>
                  <a:lnTo>
                    <a:pt x="260679" y="324287"/>
                  </a:lnTo>
                  <a:lnTo>
                    <a:pt x="291769" y="291769"/>
                  </a:lnTo>
                  <a:lnTo>
                    <a:pt x="324287" y="260679"/>
                  </a:lnTo>
                  <a:lnTo>
                    <a:pt x="358180" y="231069"/>
                  </a:lnTo>
                  <a:lnTo>
                    <a:pt x="393397" y="202991"/>
                  </a:lnTo>
                  <a:lnTo>
                    <a:pt x="429885" y="176497"/>
                  </a:lnTo>
                  <a:lnTo>
                    <a:pt x="467593" y="151641"/>
                  </a:lnTo>
                  <a:lnTo>
                    <a:pt x="506467" y="128472"/>
                  </a:lnTo>
                  <a:lnTo>
                    <a:pt x="546456" y="107045"/>
                  </a:lnTo>
                  <a:lnTo>
                    <a:pt x="587508" y="87411"/>
                  </a:lnTo>
                  <a:lnTo>
                    <a:pt x="629570" y="69622"/>
                  </a:lnTo>
                  <a:lnTo>
                    <a:pt x="672591" y="53730"/>
                  </a:lnTo>
                  <a:lnTo>
                    <a:pt x="716517" y="39788"/>
                  </a:lnTo>
                  <a:lnTo>
                    <a:pt x="761298" y="27848"/>
                  </a:lnTo>
                  <a:lnTo>
                    <a:pt x="806880" y="17962"/>
                  </a:lnTo>
                  <a:lnTo>
                    <a:pt x="853211" y="10181"/>
                  </a:lnTo>
                  <a:lnTo>
                    <a:pt x="900240" y="4560"/>
                  </a:lnTo>
                  <a:lnTo>
                    <a:pt x="947914" y="1148"/>
                  </a:lnTo>
                  <a:lnTo>
                    <a:pt x="996182" y="0"/>
                  </a:lnTo>
                  <a:lnTo>
                    <a:pt x="1044449" y="1148"/>
                  </a:lnTo>
                  <a:lnTo>
                    <a:pt x="1092123" y="4560"/>
                  </a:lnTo>
                  <a:lnTo>
                    <a:pt x="1139152" y="10181"/>
                  </a:lnTo>
                  <a:lnTo>
                    <a:pt x="1185484" y="17962"/>
                  </a:lnTo>
                  <a:lnTo>
                    <a:pt x="1231066" y="27848"/>
                  </a:lnTo>
                  <a:lnTo>
                    <a:pt x="1275846" y="39788"/>
                  </a:lnTo>
                  <a:lnTo>
                    <a:pt x="1319772" y="53730"/>
                  </a:lnTo>
                  <a:lnTo>
                    <a:pt x="1362793" y="69622"/>
                  </a:lnTo>
                  <a:lnTo>
                    <a:pt x="1404855" y="87411"/>
                  </a:lnTo>
                  <a:lnTo>
                    <a:pt x="1445907" y="107045"/>
                  </a:lnTo>
                  <a:lnTo>
                    <a:pt x="1485896" y="128472"/>
                  </a:lnTo>
                  <a:lnTo>
                    <a:pt x="1524770" y="151641"/>
                  </a:lnTo>
                  <a:lnTo>
                    <a:pt x="1562478" y="176497"/>
                  </a:lnTo>
                  <a:lnTo>
                    <a:pt x="1598966" y="202991"/>
                  </a:lnTo>
                  <a:lnTo>
                    <a:pt x="1634183" y="231069"/>
                  </a:lnTo>
                  <a:lnTo>
                    <a:pt x="1668077" y="260679"/>
                  </a:lnTo>
                  <a:lnTo>
                    <a:pt x="1700594" y="291769"/>
                  </a:lnTo>
                  <a:lnTo>
                    <a:pt x="1731684" y="324287"/>
                  </a:lnTo>
                  <a:lnTo>
                    <a:pt x="1761294" y="358180"/>
                  </a:lnTo>
                  <a:lnTo>
                    <a:pt x="1789372" y="393397"/>
                  </a:lnTo>
                  <a:lnTo>
                    <a:pt x="1815866" y="429885"/>
                  </a:lnTo>
                  <a:lnTo>
                    <a:pt x="1840723" y="467593"/>
                  </a:lnTo>
                  <a:lnTo>
                    <a:pt x="1863891" y="506467"/>
                  </a:lnTo>
                  <a:lnTo>
                    <a:pt x="1885318" y="546456"/>
                  </a:lnTo>
                  <a:lnTo>
                    <a:pt x="1904952" y="587508"/>
                  </a:lnTo>
                  <a:lnTo>
                    <a:pt x="1922741" y="629570"/>
                  </a:lnTo>
                  <a:lnTo>
                    <a:pt x="1938633" y="672591"/>
                  </a:lnTo>
                  <a:lnTo>
                    <a:pt x="1952575" y="716517"/>
                  </a:lnTo>
                  <a:lnTo>
                    <a:pt x="1964515" y="761298"/>
                  </a:lnTo>
                  <a:lnTo>
                    <a:pt x="1974402" y="806880"/>
                  </a:lnTo>
                  <a:lnTo>
                    <a:pt x="1982182" y="853211"/>
                  </a:lnTo>
                  <a:lnTo>
                    <a:pt x="1987804" y="900240"/>
                  </a:lnTo>
                  <a:lnTo>
                    <a:pt x="1991215" y="947914"/>
                  </a:lnTo>
                  <a:lnTo>
                    <a:pt x="1992364" y="996182"/>
                  </a:lnTo>
                  <a:lnTo>
                    <a:pt x="1991215" y="1044449"/>
                  </a:lnTo>
                  <a:lnTo>
                    <a:pt x="1987804" y="1092123"/>
                  </a:lnTo>
                  <a:lnTo>
                    <a:pt x="1982182" y="1139152"/>
                  </a:lnTo>
                  <a:lnTo>
                    <a:pt x="1974402" y="1185484"/>
                  </a:lnTo>
                  <a:lnTo>
                    <a:pt x="1964515" y="1231066"/>
                  </a:lnTo>
                  <a:lnTo>
                    <a:pt x="1952575" y="1275846"/>
                  </a:lnTo>
                  <a:lnTo>
                    <a:pt x="1938633" y="1319772"/>
                  </a:lnTo>
                  <a:lnTo>
                    <a:pt x="1922741" y="1362793"/>
                  </a:lnTo>
                  <a:lnTo>
                    <a:pt x="1904952" y="1404855"/>
                  </a:lnTo>
                  <a:lnTo>
                    <a:pt x="1885318" y="1445907"/>
                  </a:lnTo>
                  <a:lnTo>
                    <a:pt x="1863891" y="1485896"/>
                  </a:lnTo>
                  <a:lnTo>
                    <a:pt x="1840723" y="1524770"/>
                  </a:lnTo>
                  <a:lnTo>
                    <a:pt x="1815866" y="1562478"/>
                  </a:lnTo>
                  <a:lnTo>
                    <a:pt x="1789372" y="1598966"/>
                  </a:lnTo>
                  <a:lnTo>
                    <a:pt x="1761294" y="1634183"/>
                  </a:lnTo>
                  <a:lnTo>
                    <a:pt x="1731684" y="1668077"/>
                  </a:lnTo>
                  <a:lnTo>
                    <a:pt x="1700594" y="1700594"/>
                  </a:lnTo>
                  <a:lnTo>
                    <a:pt x="1668077" y="1731684"/>
                  </a:lnTo>
                  <a:lnTo>
                    <a:pt x="1634183" y="1761294"/>
                  </a:lnTo>
                  <a:lnTo>
                    <a:pt x="1598966" y="1789372"/>
                  </a:lnTo>
                  <a:lnTo>
                    <a:pt x="1562478" y="1815866"/>
                  </a:lnTo>
                  <a:lnTo>
                    <a:pt x="1524770" y="1840723"/>
                  </a:lnTo>
                  <a:lnTo>
                    <a:pt x="1485896" y="1863891"/>
                  </a:lnTo>
                  <a:lnTo>
                    <a:pt x="1445907" y="1885318"/>
                  </a:lnTo>
                  <a:lnTo>
                    <a:pt x="1404855" y="1904952"/>
                  </a:lnTo>
                  <a:lnTo>
                    <a:pt x="1362793" y="1922741"/>
                  </a:lnTo>
                  <a:lnTo>
                    <a:pt x="1319772" y="1938633"/>
                  </a:lnTo>
                  <a:lnTo>
                    <a:pt x="1275846" y="1952575"/>
                  </a:lnTo>
                  <a:lnTo>
                    <a:pt x="1231066" y="1964515"/>
                  </a:lnTo>
                  <a:lnTo>
                    <a:pt x="1185484" y="1974402"/>
                  </a:lnTo>
                  <a:lnTo>
                    <a:pt x="1139152" y="1982182"/>
                  </a:lnTo>
                  <a:lnTo>
                    <a:pt x="1092123" y="1987804"/>
                  </a:lnTo>
                  <a:lnTo>
                    <a:pt x="1044449" y="1991215"/>
                  </a:lnTo>
                  <a:lnTo>
                    <a:pt x="996182" y="199236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541575" y="2536646"/>
              <a:ext cx="1439545" cy="775335"/>
            </a:xfrm>
            <a:custGeom>
              <a:avLst/>
              <a:gdLst/>
              <a:ahLst/>
              <a:cxnLst/>
              <a:rect l="l" t="t" r="r" b="b"/>
              <a:pathLst>
                <a:path w="1439544" h="775335">
                  <a:moveTo>
                    <a:pt x="442747" y="221373"/>
                  </a:moveTo>
                  <a:lnTo>
                    <a:pt x="438251" y="176796"/>
                  </a:lnTo>
                  <a:lnTo>
                    <a:pt x="425335" y="135255"/>
                  </a:lnTo>
                  <a:lnTo>
                    <a:pt x="404914" y="97663"/>
                  </a:lnTo>
                  <a:lnTo>
                    <a:pt x="377863" y="64884"/>
                  </a:lnTo>
                  <a:lnTo>
                    <a:pt x="345097" y="37846"/>
                  </a:lnTo>
                  <a:lnTo>
                    <a:pt x="307492" y="17424"/>
                  </a:lnTo>
                  <a:lnTo>
                    <a:pt x="265950" y="4508"/>
                  </a:lnTo>
                  <a:lnTo>
                    <a:pt x="221373" y="0"/>
                  </a:lnTo>
                  <a:lnTo>
                    <a:pt x="176796" y="4508"/>
                  </a:lnTo>
                  <a:lnTo>
                    <a:pt x="135255" y="17424"/>
                  </a:lnTo>
                  <a:lnTo>
                    <a:pt x="97650" y="37846"/>
                  </a:lnTo>
                  <a:lnTo>
                    <a:pt x="64884" y="64884"/>
                  </a:lnTo>
                  <a:lnTo>
                    <a:pt x="37846" y="97663"/>
                  </a:lnTo>
                  <a:lnTo>
                    <a:pt x="17411" y="135255"/>
                  </a:lnTo>
                  <a:lnTo>
                    <a:pt x="4508" y="176796"/>
                  </a:lnTo>
                  <a:lnTo>
                    <a:pt x="0" y="221373"/>
                  </a:lnTo>
                  <a:lnTo>
                    <a:pt x="4508" y="265963"/>
                  </a:lnTo>
                  <a:lnTo>
                    <a:pt x="17411" y="307492"/>
                  </a:lnTo>
                  <a:lnTo>
                    <a:pt x="37846" y="345097"/>
                  </a:lnTo>
                  <a:lnTo>
                    <a:pt x="64884" y="377875"/>
                  </a:lnTo>
                  <a:lnTo>
                    <a:pt x="97650" y="404914"/>
                  </a:lnTo>
                  <a:lnTo>
                    <a:pt x="135255" y="425335"/>
                  </a:lnTo>
                  <a:lnTo>
                    <a:pt x="176796" y="438251"/>
                  </a:lnTo>
                  <a:lnTo>
                    <a:pt x="221373" y="442747"/>
                  </a:lnTo>
                  <a:lnTo>
                    <a:pt x="264388" y="451472"/>
                  </a:lnTo>
                  <a:lnTo>
                    <a:pt x="299580" y="475234"/>
                  </a:lnTo>
                  <a:lnTo>
                    <a:pt x="323342" y="510425"/>
                  </a:lnTo>
                  <a:lnTo>
                    <a:pt x="332066" y="553440"/>
                  </a:lnTo>
                  <a:lnTo>
                    <a:pt x="323342" y="596455"/>
                  </a:lnTo>
                  <a:lnTo>
                    <a:pt x="299580" y="631647"/>
                  </a:lnTo>
                  <a:lnTo>
                    <a:pt x="264388" y="655408"/>
                  </a:lnTo>
                  <a:lnTo>
                    <a:pt x="221373" y="664121"/>
                  </a:lnTo>
                  <a:lnTo>
                    <a:pt x="178358" y="655408"/>
                  </a:lnTo>
                  <a:lnTo>
                    <a:pt x="143167" y="631647"/>
                  </a:lnTo>
                  <a:lnTo>
                    <a:pt x="119405" y="596455"/>
                  </a:lnTo>
                  <a:lnTo>
                    <a:pt x="106324" y="531926"/>
                  </a:lnTo>
                  <a:lnTo>
                    <a:pt x="94449" y="514337"/>
                  </a:lnTo>
                  <a:lnTo>
                    <a:pt x="55346" y="498094"/>
                  </a:lnTo>
                  <a:lnTo>
                    <a:pt x="16243" y="514337"/>
                  </a:lnTo>
                  <a:lnTo>
                    <a:pt x="0" y="553440"/>
                  </a:lnTo>
                  <a:lnTo>
                    <a:pt x="4508" y="598017"/>
                  </a:lnTo>
                  <a:lnTo>
                    <a:pt x="17411" y="639559"/>
                  </a:lnTo>
                  <a:lnTo>
                    <a:pt x="37846" y="677164"/>
                  </a:lnTo>
                  <a:lnTo>
                    <a:pt x="64884" y="709930"/>
                  </a:lnTo>
                  <a:lnTo>
                    <a:pt x="97650" y="736981"/>
                  </a:lnTo>
                  <a:lnTo>
                    <a:pt x="135255" y="757402"/>
                  </a:lnTo>
                  <a:lnTo>
                    <a:pt x="176796" y="770305"/>
                  </a:lnTo>
                  <a:lnTo>
                    <a:pt x="221373" y="774814"/>
                  </a:lnTo>
                  <a:lnTo>
                    <a:pt x="265950" y="770305"/>
                  </a:lnTo>
                  <a:lnTo>
                    <a:pt x="307492" y="757402"/>
                  </a:lnTo>
                  <a:lnTo>
                    <a:pt x="345097" y="736981"/>
                  </a:lnTo>
                  <a:lnTo>
                    <a:pt x="377863" y="709930"/>
                  </a:lnTo>
                  <a:lnTo>
                    <a:pt x="404914" y="677164"/>
                  </a:lnTo>
                  <a:lnTo>
                    <a:pt x="425335" y="639559"/>
                  </a:lnTo>
                  <a:lnTo>
                    <a:pt x="438251" y="598017"/>
                  </a:lnTo>
                  <a:lnTo>
                    <a:pt x="442747" y="553440"/>
                  </a:lnTo>
                  <a:lnTo>
                    <a:pt x="438251" y="508863"/>
                  </a:lnTo>
                  <a:lnTo>
                    <a:pt x="425335" y="467321"/>
                  </a:lnTo>
                  <a:lnTo>
                    <a:pt x="404914" y="429717"/>
                  </a:lnTo>
                  <a:lnTo>
                    <a:pt x="377863" y="396951"/>
                  </a:lnTo>
                  <a:lnTo>
                    <a:pt x="345097" y="369900"/>
                  </a:lnTo>
                  <a:lnTo>
                    <a:pt x="307492" y="349478"/>
                  </a:lnTo>
                  <a:lnTo>
                    <a:pt x="265950" y="336562"/>
                  </a:lnTo>
                  <a:lnTo>
                    <a:pt x="221373" y="332066"/>
                  </a:lnTo>
                  <a:lnTo>
                    <a:pt x="178358" y="323342"/>
                  </a:lnTo>
                  <a:lnTo>
                    <a:pt x="143167" y="299580"/>
                  </a:lnTo>
                  <a:lnTo>
                    <a:pt x="119405" y="264388"/>
                  </a:lnTo>
                  <a:lnTo>
                    <a:pt x="110693" y="221373"/>
                  </a:lnTo>
                  <a:lnTo>
                    <a:pt x="119405" y="178358"/>
                  </a:lnTo>
                  <a:lnTo>
                    <a:pt x="143167" y="143179"/>
                  </a:lnTo>
                  <a:lnTo>
                    <a:pt x="178358" y="119418"/>
                  </a:lnTo>
                  <a:lnTo>
                    <a:pt x="221373" y="110693"/>
                  </a:lnTo>
                  <a:lnTo>
                    <a:pt x="264388" y="119418"/>
                  </a:lnTo>
                  <a:lnTo>
                    <a:pt x="299580" y="143179"/>
                  </a:lnTo>
                  <a:lnTo>
                    <a:pt x="323342" y="178358"/>
                  </a:lnTo>
                  <a:lnTo>
                    <a:pt x="336423" y="242887"/>
                  </a:lnTo>
                  <a:lnTo>
                    <a:pt x="348297" y="260477"/>
                  </a:lnTo>
                  <a:lnTo>
                    <a:pt x="365899" y="272364"/>
                  </a:lnTo>
                  <a:lnTo>
                    <a:pt x="387400" y="276720"/>
                  </a:lnTo>
                  <a:lnTo>
                    <a:pt x="408914" y="272364"/>
                  </a:lnTo>
                  <a:lnTo>
                    <a:pt x="426504" y="260477"/>
                  </a:lnTo>
                  <a:lnTo>
                    <a:pt x="438391" y="242887"/>
                  </a:lnTo>
                  <a:lnTo>
                    <a:pt x="442747" y="221373"/>
                  </a:lnTo>
                  <a:close/>
                </a:path>
                <a:path w="1439544" h="775335">
                  <a:moveTo>
                    <a:pt x="996188" y="221373"/>
                  </a:moveTo>
                  <a:lnTo>
                    <a:pt x="991679" y="176796"/>
                  </a:lnTo>
                  <a:lnTo>
                    <a:pt x="978776" y="135255"/>
                  </a:lnTo>
                  <a:lnTo>
                    <a:pt x="958342" y="97663"/>
                  </a:lnTo>
                  <a:lnTo>
                    <a:pt x="931303" y="64884"/>
                  </a:lnTo>
                  <a:lnTo>
                    <a:pt x="898525" y="37846"/>
                  </a:lnTo>
                  <a:lnTo>
                    <a:pt x="885494" y="30772"/>
                  </a:lnTo>
                  <a:lnTo>
                    <a:pt x="885494" y="221373"/>
                  </a:lnTo>
                  <a:lnTo>
                    <a:pt x="885494" y="536790"/>
                  </a:lnTo>
                  <a:lnTo>
                    <a:pt x="876198" y="522744"/>
                  </a:lnTo>
                  <a:lnTo>
                    <a:pt x="860679" y="507212"/>
                  </a:lnTo>
                  <a:lnTo>
                    <a:pt x="841070" y="499173"/>
                  </a:lnTo>
                  <a:lnTo>
                    <a:pt x="819835" y="499097"/>
                  </a:lnTo>
                  <a:lnTo>
                    <a:pt x="799452" y="507390"/>
                  </a:lnTo>
                  <a:lnTo>
                    <a:pt x="783894" y="522909"/>
                  </a:lnTo>
                  <a:lnTo>
                    <a:pt x="775817" y="542531"/>
                  </a:lnTo>
                  <a:lnTo>
                    <a:pt x="775716" y="563753"/>
                  </a:lnTo>
                  <a:lnTo>
                    <a:pt x="784110" y="584136"/>
                  </a:lnTo>
                  <a:lnTo>
                    <a:pt x="827989" y="649859"/>
                  </a:lnTo>
                  <a:lnTo>
                    <a:pt x="815644" y="655828"/>
                  </a:lnTo>
                  <a:lnTo>
                    <a:pt x="802614" y="660311"/>
                  </a:lnTo>
                  <a:lnTo>
                    <a:pt x="788987" y="663143"/>
                  </a:lnTo>
                  <a:lnTo>
                    <a:pt x="774814" y="664121"/>
                  </a:lnTo>
                  <a:lnTo>
                    <a:pt x="731799" y="655408"/>
                  </a:lnTo>
                  <a:lnTo>
                    <a:pt x="696607" y="631647"/>
                  </a:lnTo>
                  <a:lnTo>
                    <a:pt x="672846" y="596455"/>
                  </a:lnTo>
                  <a:lnTo>
                    <a:pt x="664121" y="553440"/>
                  </a:lnTo>
                  <a:lnTo>
                    <a:pt x="664121" y="221373"/>
                  </a:lnTo>
                  <a:lnTo>
                    <a:pt x="672846" y="178358"/>
                  </a:lnTo>
                  <a:lnTo>
                    <a:pt x="696607" y="143179"/>
                  </a:lnTo>
                  <a:lnTo>
                    <a:pt x="731799" y="119418"/>
                  </a:lnTo>
                  <a:lnTo>
                    <a:pt x="774814" y="110693"/>
                  </a:lnTo>
                  <a:lnTo>
                    <a:pt x="817829" y="119418"/>
                  </a:lnTo>
                  <a:lnTo>
                    <a:pt x="853020" y="143179"/>
                  </a:lnTo>
                  <a:lnTo>
                    <a:pt x="876769" y="178358"/>
                  </a:lnTo>
                  <a:lnTo>
                    <a:pt x="885494" y="221373"/>
                  </a:lnTo>
                  <a:lnTo>
                    <a:pt x="885494" y="30772"/>
                  </a:lnTo>
                  <a:lnTo>
                    <a:pt x="860933" y="17424"/>
                  </a:lnTo>
                  <a:lnTo>
                    <a:pt x="819391" y="4508"/>
                  </a:lnTo>
                  <a:lnTo>
                    <a:pt x="774814" y="0"/>
                  </a:lnTo>
                  <a:lnTo>
                    <a:pt x="730224" y="4508"/>
                  </a:lnTo>
                  <a:lnTo>
                    <a:pt x="688695" y="17424"/>
                  </a:lnTo>
                  <a:lnTo>
                    <a:pt x="651090" y="37846"/>
                  </a:lnTo>
                  <a:lnTo>
                    <a:pt x="618324" y="64884"/>
                  </a:lnTo>
                  <a:lnTo>
                    <a:pt x="591273" y="97663"/>
                  </a:lnTo>
                  <a:lnTo>
                    <a:pt x="570852" y="135255"/>
                  </a:lnTo>
                  <a:lnTo>
                    <a:pt x="557936" y="176796"/>
                  </a:lnTo>
                  <a:lnTo>
                    <a:pt x="553440" y="221373"/>
                  </a:lnTo>
                  <a:lnTo>
                    <a:pt x="553440" y="553440"/>
                  </a:lnTo>
                  <a:lnTo>
                    <a:pt x="557936" y="598017"/>
                  </a:lnTo>
                  <a:lnTo>
                    <a:pt x="570852" y="639559"/>
                  </a:lnTo>
                  <a:lnTo>
                    <a:pt x="591273" y="677164"/>
                  </a:lnTo>
                  <a:lnTo>
                    <a:pt x="618324" y="709930"/>
                  </a:lnTo>
                  <a:lnTo>
                    <a:pt x="651090" y="736981"/>
                  </a:lnTo>
                  <a:lnTo>
                    <a:pt x="688695" y="757402"/>
                  </a:lnTo>
                  <a:lnTo>
                    <a:pt x="730224" y="770305"/>
                  </a:lnTo>
                  <a:lnTo>
                    <a:pt x="774814" y="774814"/>
                  </a:lnTo>
                  <a:lnTo>
                    <a:pt x="805789" y="772566"/>
                  </a:lnTo>
                  <a:lnTo>
                    <a:pt x="835342" y="766089"/>
                  </a:lnTo>
                  <a:lnTo>
                    <a:pt x="863269" y="755751"/>
                  </a:lnTo>
                  <a:lnTo>
                    <a:pt x="889393" y="741946"/>
                  </a:lnTo>
                  <a:lnTo>
                    <a:pt x="894791" y="750163"/>
                  </a:lnTo>
                  <a:lnTo>
                    <a:pt x="903935" y="760768"/>
                  </a:lnTo>
                  <a:lnTo>
                    <a:pt x="915060" y="768489"/>
                  </a:lnTo>
                  <a:lnTo>
                    <a:pt x="927569" y="773214"/>
                  </a:lnTo>
                  <a:lnTo>
                    <a:pt x="940841" y="774814"/>
                  </a:lnTo>
                  <a:lnTo>
                    <a:pt x="948766" y="774242"/>
                  </a:lnTo>
                  <a:lnTo>
                    <a:pt x="987094" y="749998"/>
                  </a:lnTo>
                  <a:lnTo>
                    <a:pt x="995286" y="709155"/>
                  </a:lnTo>
                  <a:lnTo>
                    <a:pt x="986891" y="688771"/>
                  </a:lnTo>
                  <a:lnTo>
                    <a:pt x="970394" y="664121"/>
                  </a:lnTo>
                  <a:lnTo>
                    <a:pt x="967651" y="660019"/>
                  </a:lnTo>
                  <a:lnTo>
                    <a:pt x="979500" y="635431"/>
                  </a:lnTo>
                  <a:lnTo>
                    <a:pt x="988479" y="609409"/>
                  </a:lnTo>
                  <a:lnTo>
                    <a:pt x="994194" y="582041"/>
                  </a:lnTo>
                  <a:lnTo>
                    <a:pt x="996188" y="553440"/>
                  </a:lnTo>
                  <a:lnTo>
                    <a:pt x="996188" y="536790"/>
                  </a:lnTo>
                  <a:lnTo>
                    <a:pt x="996188" y="221373"/>
                  </a:lnTo>
                  <a:close/>
                </a:path>
                <a:path w="1439544" h="775335">
                  <a:moveTo>
                    <a:pt x="1438935" y="719467"/>
                  </a:moveTo>
                  <a:lnTo>
                    <a:pt x="1434566" y="697966"/>
                  </a:lnTo>
                  <a:lnTo>
                    <a:pt x="1422692" y="680364"/>
                  </a:lnTo>
                  <a:lnTo>
                    <a:pt x="1405089" y="668489"/>
                  </a:lnTo>
                  <a:lnTo>
                    <a:pt x="1383588" y="664121"/>
                  </a:lnTo>
                  <a:lnTo>
                    <a:pt x="1217561" y="664121"/>
                  </a:lnTo>
                  <a:lnTo>
                    <a:pt x="1217561" y="55346"/>
                  </a:lnTo>
                  <a:lnTo>
                    <a:pt x="1213192" y="33845"/>
                  </a:lnTo>
                  <a:lnTo>
                    <a:pt x="1201318" y="16243"/>
                  </a:lnTo>
                  <a:lnTo>
                    <a:pt x="1183716" y="4368"/>
                  </a:lnTo>
                  <a:lnTo>
                    <a:pt x="1162215" y="0"/>
                  </a:lnTo>
                  <a:lnTo>
                    <a:pt x="1140701" y="4368"/>
                  </a:lnTo>
                  <a:lnTo>
                    <a:pt x="1123111" y="16243"/>
                  </a:lnTo>
                  <a:lnTo>
                    <a:pt x="1111237" y="33845"/>
                  </a:lnTo>
                  <a:lnTo>
                    <a:pt x="1106868" y="55346"/>
                  </a:lnTo>
                  <a:lnTo>
                    <a:pt x="1106868" y="719467"/>
                  </a:lnTo>
                  <a:lnTo>
                    <a:pt x="1111237" y="740981"/>
                  </a:lnTo>
                  <a:lnTo>
                    <a:pt x="1123111" y="758571"/>
                  </a:lnTo>
                  <a:lnTo>
                    <a:pt x="1140701" y="770458"/>
                  </a:lnTo>
                  <a:lnTo>
                    <a:pt x="1162215" y="774814"/>
                  </a:lnTo>
                  <a:lnTo>
                    <a:pt x="1383588" y="774814"/>
                  </a:lnTo>
                  <a:lnTo>
                    <a:pt x="1405089" y="770458"/>
                  </a:lnTo>
                  <a:lnTo>
                    <a:pt x="1422692" y="758571"/>
                  </a:lnTo>
                  <a:lnTo>
                    <a:pt x="1434566" y="740981"/>
                  </a:lnTo>
                  <a:lnTo>
                    <a:pt x="1438935" y="7194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33600" y="3662989"/>
            <a:ext cx="11496659" cy="4314788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16000" y="1003361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6717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290" dirty="0"/>
              <a:t>SQL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609600" y="8115300"/>
            <a:ext cx="17043400" cy="73064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895465" marR="5080" indent="-6883400">
              <a:lnSpc>
                <a:spcPct val="116100"/>
              </a:lnSpc>
              <a:spcBef>
                <a:spcPts val="100"/>
              </a:spcBef>
            </a:pPr>
            <a:r>
              <a:rPr sz="2100" dirty="0">
                <a:solidFill>
                  <a:schemeClr val="tx1"/>
                </a:solidFill>
                <a:latin typeface="Trebuchet MS"/>
                <a:cs typeface="Trebuchet MS"/>
              </a:rPr>
              <a:t>List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15" dirty="0">
                <a:solidFill>
                  <a:schemeClr val="tx1"/>
                </a:solidFill>
                <a:latin typeface="Trebuchet MS"/>
                <a:cs typeface="Trebuchet MS"/>
              </a:rPr>
              <a:t>records</a:t>
            </a:r>
            <a:r>
              <a:rPr sz="21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chemeClr val="tx1"/>
                </a:solidFill>
                <a:latin typeface="Trebuchet MS"/>
                <a:cs typeface="Trebuchet MS"/>
              </a:rPr>
              <a:t>which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-50" dirty="0">
                <a:solidFill>
                  <a:schemeClr val="tx1"/>
                </a:solidFill>
                <a:latin typeface="Trebuchet MS"/>
                <a:cs typeface="Trebuchet MS"/>
              </a:rPr>
              <a:t>will</a:t>
            </a:r>
            <a:r>
              <a:rPr sz="21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60" dirty="0">
                <a:solidFill>
                  <a:schemeClr val="tx1"/>
                </a:solidFill>
                <a:latin typeface="Trebuchet MS"/>
                <a:cs typeface="Trebuchet MS"/>
              </a:rPr>
              <a:t>display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90" dirty="0">
                <a:solidFill>
                  <a:schemeClr val="tx1"/>
                </a:solidFill>
                <a:latin typeface="Trebuchet MS"/>
                <a:cs typeface="Trebuchet MS"/>
              </a:rPr>
              <a:t>month</a:t>
            </a:r>
            <a:r>
              <a:rPr sz="21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80" dirty="0">
                <a:solidFill>
                  <a:schemeClr val="tx1"/>
                </a:solidFill>
                <a:latin typeface="Trebuchet MS"/>
                <a:cs typeface="Trebuchet MS"/>
              </a:rPr>
              <a:t>names,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95" dirty="0">
                <a:solidFill>
                  <a:schemeClr val="tx1"/>
                </a:solidFill>
                <a:latin typeface="Trebuchet MS"/>
                <a:cs typeface="Trebuchet MS"/>
              </a:rPr>
              <a:t>failure</a:t>
            </a:r>
            <a:r>
              <a:rPr sz="21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00" dirty="0">
                <a:solidFill>
                  <a:schemeClr val="tx1"/>
                </a:solidFill>
                <a:latin typeface="Trebuchet MS"/>
                <a:cs typeface="Trebuchet MS"/>
              </a:rPr>
              <a:t>landing_outcomes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z="21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15" dirty="0">
                <a:solidFill>
                  <a:schemeClr val="tx1"/>
                </a:solidFill>
                <a:latin typeface="Trebuchet MS"/>
                <a:cs typeface="Trebuchet MS"/>
              </a:rPr>
              <a:t>drone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65" dirty="0">
                <a:solidFill>
                  <a:schemeClr val="tx1"/>
                </a:solidFill>
                <a:latin typeface="Trebuchet MS"/>
                <a:cs typeface="Trebuchet MS"/>
              </a:rPr>
              <a:t>ship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30" dirty="0">
                <a:solidFill>
                  <a:schemeClr val="tx1"/>
                </a:solidFill>
                <a:latin typeface="Trebuchet MS"/>
                <a:cs typeface="Trebuchet MS"/>
              </a:rPr>
              <a:t>,booster</a:t>
            </a:r>
            <a:r>
              <a:rPr sz="21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20" dirty="0">
                <a:solidFill>
                  <a:schemeClr val="tx1"/>
                </a:solidFill>
                <a:latin typeface="Trebuchet MS"/>
                <a:cs typeface="Trebuchet MS"/>
              </a:rPr>
              <a:t>versions,</a:t>
            </a:r>
            <a:r>
              <a:rPr sz="2100" spc="-9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45" dirty="0">
                <a:solidFill>
                  <a:schemeClr val="tx1"/>
                </a:solidFill>
                <a:latin typeface="Trebuchet MS"/>
                <a:cs typeface="Trebuchet MS"/>
              </a:rPr>
              <a:t>launch_site</a:t>
            </a:r>
            <a:r>
              <a:rPr sz="210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chemeClr val="tx1"/>
                </a:solidFill>
                <a:latin typeface="Trebuchet MS"/>
                <a:cs typeface="Trebuchet MS"/>
              </a:rPr>
              <a:t>for </a:t>
            </a:r>
            <a:r>
              <a:rPr sz="2100" spc="10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10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195" dirty="0">
                <a:solidFill>
                  <a:schemeClr val="tx1"/>
                </a:solidFill>
                <a:latin typeface="Trebuchet MS"/>
                <a:cs typeface="Trebuchet MS"/>
              </a:rPr>
              <a:t>months</a:t>
            </a:r>
            <a:r>
              <a:rPr sz="210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z="210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200" dirty="0">
                <a:solidFill>
                  <a:schemeClr val="tx1"/>
                </a:solidFill>
                <a:latin typeface="Trebuchet MS"/>
                <a:cs typeface="Trebuchet MS"/>
              </a:rPr>
              <a:t>year</a:t>
            </a:r>
            <a:r>
              <a:rPr sz="210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Trebuchet MS"/>
                <a:cs typeface="Trebuchet MS"/>
              </a:rPr>
              <a:t>2015.</a:t>
            </a:r>
            <a:endParaRPr sz="21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1016000" y="1003364"/>
            <a:ext cx="30289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165" dirty="0">
                <a:solidFill>
                  <a:srgbClr val="F1E8E8"/>
                </a:solidFill>
                <a:latin typeface="Verdana"/>
                <a:cs typeface="Verdana"/>
              </a:rPr>
              <a:t>01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00200" y="3848100"/>
            <a:ext cx="15773400" cy="6252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78814" indent="-571500" algn="l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100" b="1" dirty="0" smtClean="0">
                <a:latin typeface="DejaVu Serif"/>
                <a:cs typeface="DejaVu Serif"/>
              </a:rPr>
              <a:t>Collection</a:t>
            </a:r>
          </a:p>
          <a:p>
            <a:pPr marL="107314" algn="l">
              <a:spcBef>
                <a:spcPts val="100"/>
              </a:spcBef>
            </a:pPr>
            <a:endParaRPr lang="en-US" sz="4100" b="1" dirty="0" smtClean="0">
              <a:latin typeface="DejaVu Serif"/>
              <a:cs typeface="DejaVu Serif"/>
            </a:endParaRPr>
          </a:p>
          <a:p>
            <a:pPr marL="678814" indent="-571500" algn="l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100" b="1" dirty="0" smtClean="0">
                <a:latin typeface="DejaVu Serif"/>
                <a:cs typeface="DejaVu Serif"/>
              </a:rPr>
              <a:t>Data</a:t>
            </a:r>
            <a:r>
              <a:rPr lang="en-US" sz="4100" b="1" spc="-95" dirty="0" smtClean="0">
                <a:latin typeface="DejaVu Serif"/>
                <a:cs typeface="DejaVu Serif"/>
              </a:rPr>
              <a:t> </a:t>
            </a:r>
            <a:r>
              <a:rPr lang="en-US" sz="4100" b="1" spc="-10" dirty="0" smtClean="0">
                <a:latin typeface="DejaVu Serif"/>
                <a:cs typeface="DejaVu Serif"/>
              </a:rPr>
              <a:t>Wrangling</a:t>
            </a:r>
          </a:p>
          <a:p>
            <a:pPr marL="678814" indent="-571500" algn="l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4100" dirty="0" smtClean="0">
              <a:latin typeface="DejaVu Serif"/>
              <a:cs typeface="DejaVu Serif"/>
            </a:endParaRPr>
          </a:p>
          <a:p>
            <a:pPr marL="678814" indent="-571500" algn="l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100" b="1" dirty="0" smtClean="0">
                <a:latin typeface="DejaVu Serif"/>
                <a:cs typeface="DejaVu Serif"/>
              </a:rPr>
              <a:t>Exploratory</a:t>
            </a:r>
            <a:r>
              <a:rPr lang="en-US" sz="4100" b="1" spc="-265" dirty="0" smtClean="0">
                <a:latin typeface="DejaVu Serif"/>
                <a:cs typeface="DejaVu Serif"/>
              </a:rPr>
              <a:t> </a:t>
            </a:r>
            <a:r>
              <a:rPr lang="en-US" sz="4100" b="1" spc="-20" dirty="0" smtClean="0">
                <a:latin typeface="DejaVu Serif"/>
                <a:cs typeface="DejaVu Serif"/>
              </a:rPr>
              <a:t>Data</a:t>
            </a:r>
          </a:p>
          <a:p>
            <a:pPr marL="107314" algn="l">
              <a:spcBef>
                <a:spcPts val="100"/>
              </a:spcBef>
            </a:pPr>
            <a:endParaRPr lang="en-US" sz="4100" b="1" spc="-20" dirty="0" smtClean="0">
              <a:latin typeface="DejaVu Serif"/>
              <a:cs typeface="DejaVu Serif"/>
            </a:endParaRPr>
          </a:p>
          <a:p>
            <a:pPr marL="678814" indent="-571500" algn="l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100" b="1" spc="-20" dirty="0" err="1" smtClean="0">
                <a:latin typeface="DejaVu Serif"/>
                <a:cs typeface="DejaVu Serif"/>
              </a:rPr>
              <a:t>Predective</a:t>
            </a:r>
            <a:r>
              <a:rPr lang="en-US" sz="4100" b="1" spc="-20" dirty="0" smtClean="0">
                <a:latin typeface="DejaVu Serif"/>
                <a:cs typeface="DejaVu Serif"/>
              </a:rPr>
              <a:t> Analysis By Machine Learning</a:t>
            </a:r>
            <a:endParaRPr lang="en-US" sz="4100" dirty="0" smtClean="0">
              <a:latin typeface="DejaVu Serif"/>
              <a:cs typeface="DejaVu Serif"/>
            </a:endParaRPr>
          </a:p>
          <a:p>
            <a:pPr marL="678814" indent="-571500" algn="l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4100" b="1" dirty="0" smtClean="0">
              <a:latin typeface="DejaVu Serif"/>
              <a:cs typeface="DejaVu Serif"/>
            </a:endParaRPr>
          </a:p>
          <a:p>
            <a:pPr marL="678814" indent="-571500" algn="l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z="4100" b="1" dirty="0" smtClean="0">
                <a:latin typeface="DejaVu Serif"/>
                <a:cs typeface="DejaVu Serif"/>
              </a:rPr>
              <a:t>EDA</a:t>
            </a:r>
            <a:r>
              <a:rPr sz="4100" b="1" spc="-25" dirty="0" smtClean="0">
                <a:latin typeface="DejaVu Serif"/>
                <a:cs typeface="DejaVu Serif"/>
              </a:rPr>
              <a:t> </a:t>
            </a:r>
            <a:r>
              <a:rPr sz="4100" b="1" dirty="0">
                <a:latin typeface="DejaVu Serif"/>
                <a:cs typeface="DejaVu Serif"/>
              </a:rPr>
              <a:t>by</a:t>
            </a:r>
            <a:r>
              <a:rPr sz="4100" b="1" spc="-25" dirty="0">
                <a:latin typeface="DejaVu Serif"/>
                <a:cs typeface="DejaVu Serif"/>
              </a:rPr>
              <a:t> </a:t>
            </a:r>
            <a:r>
              <a:rPr sz="4100" b="1" spc="-10" dirty="0" smtClean="0">
                <a:latin typeface="DejaVu Serif"/>
                <a:cs typeface="DejaVu Serif"/>
              </a:rPr>
              <a:t>Visualization</a:t>
            </a:r>
            <a:endParaRPr lang="en-US" sz="4100" b="1" spc="-10" dirty="0" smtClean="0">
              <a:latin typeface="DejaVu Serif"/>
              <a:cs typeface="DejaVu Serif"/>
            </a:endParaRPr>
          </a:p>
          <a:p>
            <a:pPr marL="107314" algn="l">
              <a:lnSpc>
                <a:spcPct val="100000"/>
              </a:lnSpc>
              <a:spcBef>
                <a:spcPts val="100"/>
              </a:spcBef>
            </a:pPr>
            <a:endParaRPr sz="2900" dirty="0">
              <a:latin typeface="DejaVu Serif"/>
              <a:cs typeface="DejaVu Serif"/>
            </a:endParaRP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2700" marR="5080">
              <a:lnSpc>
                <a:spcPts val="5850"/>
              </a:lnSpc>
              <a:spcBef>
                <a:spcPts val="320"/>
              </a:spcBef>
            </a:pPr>
            <a:r>
              <a:rPr lang="en-US" b="1" spc="-350" dirty="0">
                <a:solidFill>
                  <a:schemeClr val="bg1"/>
                </a:solidFill>
                <a:latin typeface="Verdana"/>
                <a:cs typeface="Verdana"/>
              </a:rPr>
              <a:t>Executive </a:t>
            </a:r>
            <a:r>
              <a:rPr lang="en-US" b="1" spc="-545" dirty="0">
                <a:solidFill>
                  <a:schemeClr val="bg1"/>
                </a:solidFill>
                <a:latin typeface="Verdana"/>
                <a:cs typeface="Verdana"/>
              </a:rPr>
              <a:t>Summary</a:t>
            </a:r>
            <a:endParaRPr lang="en-US" dirty="0">
              <a:solidFill>
                <a:schemeClr val="bg1"/>
              </a:solidFill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90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047310" y="710312"/>
            <a:ext cx="3209925" cy="3209925"/>
            <a:chOff x="14047310" y="710312"/>
            <a:chExt cx="3209925" cy="3209925"/>
          </a:xfrm>
        </p:grpSpPr>
        <p:sp>
          <p:nvSpPr>
            <p:cNvPr id="4" name="object 4"/>
            <p:cNvSpPr/>
            <p:nvPr/>
          </p:nvSpPr>
          <p:spPr>
            <a:xfrm>
              <a:off x="14047310" y="987029"/>
              <a:ext cx="1882139" cy="2047875"/>
            </a:xfrm>
            <a:custGeom>
              <a:avLst/>
              <a:gdLst/>
              <a:ahLst/>
              <a:cxnLst/>
              <a:rect l="l" t="t" r="r" b="b"/>
              <a:pathLst>
                <a:path w="1882140" h="2047875">
                  <a:moveTo>
                    <a:pt x="989522" y="2047336"/>
                  </a:moveTo>
                  <a:lnTo>
                    <a:pt x="870610" y="2046948"/>
                  </a:lnTo>
                  <a:lnTo>
                    <a:pt x="801786" y="2044707"/>
                  </a:lnTo>
                  <a:lnTo>
                    <a:pt x="734547" y="2041037"/>
                  </a:lnTo>
                  <a:lnTo>
                    <a:pt x="669075" y="2035992"/>
                  </a:lnTo>
                  <a:lnTo>
                    <a:pt x="605553" y="2029626"/>
                  </a:lnTo>
                  <a:lnTo>
                    <a:pt x="544161" y="2021991"/>
                  </a:lnTo>
                  <a:lnTo>
                    <a:pt x="485083" y="2013141"/>
                  </a:lnTo>
                  <a:lnTo>
                    <a:pt x="428498" y="2003130"/>
                  </a:lnTo>
                  <a:lnTo>
                    <a:pt x="374589" y="1992011"/>
                  </a:lnTo>
                  <a:lnTo>
                    <a:pt x="323539" y="1979838"/>
                  </a:lnTo>
                  <a:lnTo>
                    <a:pt x="275528" y="1966664"/>
                  </a:lnTo>
                  <a:lnTo>
                    <a:pt x="230738" y="1952543"/>
                  </a:lnTo>
                  <a:lnTo>
                    <a:pt x="189351" y="1937528"/>
                  </a:lnTo>
                  <a:lnTo>
                    <a:pt x="151549" y="1921672"/>
                  </a:lnTo>
                  <a:lnTo>
                    <a:pt x="87427" y="1887653"/>
                  </a:lnTo>
                  <a:lnTo>
                    <a:pt x="39826" y="1850915"/>
                  </a:lnTo>
                  <a:lnTo>
                    <a:pt x="10198" y="1811885"/>
                  </a:lnTo>
                  <a:lnTo>
                    <a:pt x="0" y="1770990"/>
                  </a:lnTo>
                  <a:lnTo>
                    <a:pt x="0" y="0"/>
                  </a:lnTo>
                  <a:lnTo>
                    <a:pt x="1881677" y="0"/>
                  </a:lnTo>
                  <a:lnTo>
                    <a:pt x="1881677" y="997908"/>
                  </a:lnTo>
                  <a:lnTo>
                    <a:pt x="1222525" y="2035598"/>
                  </a:lnTo>
                  <a:lnTo>
                    <a:pt x="1177535" y="2039124"/>
                  </a:lnTo>
                  <a:lnTo>
                    <a:pt x="1085006" y="2044492"/>
                  </a:lnTo>
                  <a:lnTo>
                    <a:pt x="989522" y="2047336"/>
                  </a:lnTo>
                  <a:close/>
                </a:path>
              </a:pathLst>
            </a:custGeom>
            <a:solidFill>
              <a:srgbClr val="4083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7310" y="710312"/>
              <a:ext cx="1882139" cy="553720"/>
            </a:xfrm>
            <a:custGeom>
              <a:avLst/>
              <a:gdLst/>
              <a:ahLst/>
              <a:cxnLst/>
              <a:rect l="l" t="t" r="r" b="b"/>
              <a:pathLst>
                <a:path w="1882140" h="553719">
                  <a:moveTo>
                    <a:pt x="940838" y="553434"/>
                  </a:moveTo>
                  <a:lnTo>
                    <a:pt x="870637" y="552675"/>
                  </a:lnTo>
                  <a:lnTo>
                    <a:pt x="801834" y="550434"/>
                  </a:lnTo>
                  <a:lnTo>
                    <a:pt x="734613" y="546764"/>
                  </a:lnTo>
                  <a:lnTo>
                    <a:pt x="669154" y="541719"/>
                  </a:lnTo>
                  <a:lnTo>
                    <a:pt x="605641" y="535353"/>
                  </a:lnTo>
                  <a:lnTo>
                    <a:pt x="544255" y="527718"/>
                  </a:lnTo>
                  <a:lnTo>
                    <a:pt x="485179" y="518868"/>
                  </a:lnTo>
                  <a:lnTo>
                    <a:pt x="428593" y="508857"/>
                  </a:lnTo>
                  <a:lnTo>
                    <a:pt x="374682" y="497739"/>
                  </a:lnTo>
                  <a:lnTo>
                    <a:pt x="323626" y="485565"/>
                  </a:lnTo>
                  <a:lnTo>
                    <a:pt x="275609" y="472392"/>
                  </a:lnTo>
                  <a:lnTo>
                    <a:pt x="230811" y="458270"/>
                  </a:lnTo>
                  <a:lnTo>
                    <a:pt x="189415" y="443255"/>
                  </a:lnTo>
                  <a:lnTo>
                    <a:pt x="151604" y="427399"/>
                  </a:lnTo>
                  <a:lnTo>
                    <a:pt x="87462" y="393381"/>
                  </a:lnTo>
                  <a:lnTo>
                    <a:pt x="39843" y="356642"/>
                  </a:lnTo>
                  <a:lnTo>
                    <a:pt x="10203" y="317612"/>
                  </a:lnTo>
                  <a:lnTo>
                    <a:pt x="0" y="276717"/>
                  </a:lnTo>
                  <a:lnTo>
                    <a:pt x="2581" y="256063"/>
                  </a:lnTo>
                  <a:lnTo>
                    <a:pt x="22685" y="216047"/>
                  </a:lnTo>
                  <a:lnTo>
                    <a:pt x="61496" y="178109"/>
                  </a:lnTo>
                  <a:lnTo>
                    <a:pt x="117559" y="142677"/>
                  </a:lnTo>
                  <a:lnTo>
                    <a:pt x="189415" y="110178"/>
                  </a:lnTo>
                  <a:lnTo>
                    <a:pt x="230811" y="95163"/>
                  </a:lnTo>
                  <a:lnTo>
                    <a:pt x="275609" y="81042"/>
                  </a:lnTo>
                  <a:lnTo>
                    <a:pt x="323626" y="67868"/>
                  </a:lnTo>
                  <a:lnTo>
                    <a:pt x="374682" y="55695"/>
                  </a:lnTo>
                  <a:lnTo>
                    <a:pt x="428593" y="44576"/>
                  </a:lnTo>
                  <a:lnTo>
                    <a:pt x="485179" y="34565"/>
                  </a:lnTo>
                  <a:lnTo>
                    <a:pt x="544255" y="25716"/>
                  </a:lnTo>
                  <a:lnTo>
                    <a:pt x="605641" y="18081"/>
                  </a:lnTo>
                  <a:lnTo>
                    <a:pt x="669154" y="11714"/>
                  </a:lnTo>
                  <a:lnTo>
                    <a:pt x="734613" y="6669"/>
                  </a:lnTo>
                  <a:lnTo>
                    <a:pt x="801834" y="2999"/>
                  </a:lnTo>
                  <a:lnTo>
                    <a:pt x="870637" y="758"/>
                  </a:lnTo>
                  <a:lnTo>
                    <a:pt x="940838" y="0"/>
                  </a:lnTo>
                  <a:lnTo>
                    <a:pt x="1011066" y="758"/>
                  </a:lnTo>
                  <a:lnTo>
                    <a:pt x="1079890" y="2999"/>
                  </a:lnTo>
                  <a:lnTo>
                    <a:pt x="1147129" y="6669"/>
                  </a:lnTo>
                  <a:lnTo>
                    <a:pt x="1212600" y="11714"/>
                  </a:lnTo>
                  <a:lnTo>
                    <a:pt x="1276123" y="18081"/>
                  </a:lnTo>
                  <a:lnTo>
                    <a:pt x="1337514" y="25716"/>
                  </a:lnTo>
                  <a:lnTo>
                    <a:pt x="1396593" y="34565"/>
                  </a:lnTo>
                  <a:lnTo>
                    <a:pt x="1453178" y="44576"/>
                  </a:lnTo>
                  <a:lnTo>
                    <a:pt x="1507086" y="55695"/>
                  </a:lnTo>
                  <a:lnTo>
                    <a:pt x="1558137" y="67868"/>
                  </a:lnTo>
                  <a:lnTo>
                    <a:pt x="1606148" y="81042"/>
                  </a:lnTo>
                  <a:lnTo>
                    <a:pt x="1650938" y="95163"/>
                  </a:lnTo>
                  <a:lnTo>
                    <a:pt x="1692325" y="110178"/>
                  </a:lnTo>
                  <a:lnTo>
                    <a:pt x="1730126" y="126034"/>
                  </a:lnTo>
                  <a:lnTo>
                    <a:pt x="1794249" y="160053"/>
                  </a:lnTo>
                  <a:lnTo>
                    <a:pt x="1841850" y="196791"/>
                  </a:lnTo>
                  <a:lnTo>
                    <a:pt x="1871478" y="235822"/>
                  </a:lnTo>
                  <a:lnTo>
                    <a:pt x="1881677" y="276717"/>
                  </a:lnTo>
                  <a:lnTo>
                    <a:pt x="1879097" y="297371"/>
                  </a:lnTo>
                  <a:lnTo>
                    <a:pt x="1859002" y="337387"/>
                  </a:lnTo>
                  <a:lnTo>
                    <a:pt x="1820205" y="375325"/>
                  </a:lnTo>
                  <a:lnTo>
                    <a:pt x="1764162" y="410757"/>
                  </a:lnTo>
                  <a:lnTo>
                    <a:pt x="1692325" y="443255"/>
                  </a:lnTo>
                  <a:lnTo>
                    <a:pt x="1650938" y="458270"/>
                  </a:lnTo>
                  <a:lnTo>
                    <a:pt x="1606148" y="472392"/>
                  </a:lnTo>
                  <a:lnTo>
                    <a:pt x="1558137" y="485565"/>
                  </a:lnTo>
                  <a:lnTo>
                    <a:pt x="1507086" y="497739"/>
                  </a:lnTo>
                  <a:lnTo>
                    <a:pt x="1453178" y="508857"/>
                  </a:lnTo>
                  <a:lnTo>
                    <a:pt x="1396593" y="518868"/>
                  </a:lnTo>
                  <a:lnTo>
                    <a:pt x="1337514" y="527718"/>
                  </a:lnTo>
                  <a:lnTo>
                    <a:pt x="1276123" y="535353"/>
                  </a:lnTo>
                  <a:lnTo>
                    <a:pt x="1212600" y="541719"/>
                  </a:lnTo>
                  <a:lnTo>
                    <a:pt x="1147129" y="546764"/>
                  </a:lnTo>
                  <a:lnTo>
                    <a:pt x="1079890" y="550434"/>
                  </a:lnTo>
                  <a:lnTo>
                    <a:pt x="1011066" y="552675"/>
                  </a:lnTo>
                  <a:lnTo>
                    <a:pt x="940838" y="55343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47306" y="1429778"/>
              <a:ext cx="1882139" cy="1162685"/>
            </a:xfrm>
            <a:custGeom>
              <a:avLst/>
              <a:gdLst/>
              <a:ahLst/>
              <a:cxnLst/>
              <a:rect l="l" t="t" r="r" b="b"/>
              <a:pathLst>
                <a:path w="1882140" h="1162685">
                  <a:moveTo>
                    <a:pt x="1411909" y="903871"/>
                  </a:moveTo>
                  <a:lnTo>
                    <a:pt x="1364957" y="911402"/>
                  </a:lnTo>
                  <a:lnTo>
                    <a:pt x="1266380" y="924026"/>
                  </a:lnTo>
                  <a:lnTo>
                    <a:pt x="1162278" y="933259"/>
                  </a:lnTo>
                  <a:lnTo>
                    <a:pt x="1053477" y="938923"/>
                  </a:lnTo>
                  <a:lnTo>
                    <a:pt x="940841" y="940841"/>
                  </a:lnTo>
                  <a:lnTo>
                    <a:pt x="870610" y="940079"/>
                  </a:lnTo>
                  <a:lnTo>
                    <a:pt x="801789" y="937844"/>
                  </a:lnTo>
                  <a:lnTo>
                    <a:pt x="734542" y="934173"/>
                  </a:lnTo>
                  <a:lnTo>
                    <a:pt x="669074" y="929132"/>
                  </a:lnTo>
                  <a:lnTo>
                    <a:pt x="605548" y="922756"/>
                  </a:lnTo>
                  <a:lnTo>
                    <a:pt x="544156" y="915123"/>
                  </a:lnTo>
                  <a:lnTo>
                    <a:pt x="485076" y="906272"/>
                  </a:lnTo>
                  <a:lnTo>
                    <a:pt x="428498" y="896264"/>
                  </a:lnTo>
                  <a:lnTo>
                    <a:pt x="374586" y="885151"/>
                  </a:lnTo>
                  <a:lnTo>
                    <a:pt x="323532" y="872972"/>
                  </a:lnTo>
                  <a:lnTo>
                    <a:pt x="275526" y="859802"/>
                  </a:lnTo>
                  <a:lnTo>
                    <a:pt x="230733" y="845680"/>
                  </a:lnTo>
                  <a:lnTo>
                    <a:pt x="189344" y="830668"/>
                  </a:lnTo>
                  <a:lnTo>
                    <a:pt x="151549" y="814806"/>
                  </a:lnTo>
                  <a:lnTo>
                    <a:pt x="87426" y="780796"/>
                  </a:lnTo>
                  <a:lnTo>
                    <a:pt x="39827" y="744054"/>
                  </a:lnTo>
                  <a:lnTo>
                    <a:pt x="10198" y="705027"/>
                  </a:lnTo>
                  <a:lnTo>
                    <a:pt x="0" y="664121"/>
                  </a:lnTo>
                  <a:lnTo>
                    <a:pt x="0" y="885494"/>
                  </a:lnTo>
                  <a:lnTo>
                    <a:pt x="10198" y="926401"/>
                  </a:lnTo>
                  <a:lnTo>
                    <a:pt x="39827" y="965428"/>
                  </a:lnTo>
                  <a:lnTo>
                    <a:pt x="87426" y="1002169"/>
                  </a:lnTo>
                  <a:lnTo>
                    <a:pt x="151549" y="1036180"/>
                  </a:lnTo>
                  <a:lnTo>
                    <a:pt x="189344" y="1052042"/>
                  </a:lnTo>
                  <a:lnTo>
                    <a:pt x="230733" y="1067054"/>
                  </a:lnTo>
                  <a:lnTo>
                    <a:pt x="275526" y="1081176"/>
                  </a:lnTo>
                  <a:lnTo>
                    <a:pt x="323532" y="1094346"/>
                  </a:lnTo>
                  <a:lnTo>
                    <a:pt x="374586" y="1106525"/>
                  </a:lnTo>
                  <a:lnTo>
                    <a:pt x="428498" y="1117638"/>
                  </a:lnTo>
                  <a:lnTo>
                    <a:pt x="485076" y="1127645"/>
                  </a:lnTo>
                  <a:lnTo>
                    <a:pt x="544156" y="1136497"/>
                  </a:lnTo>
                  <a:lnTo>
                    <a:pt x="605548" y="1144130"/>
                  </a:lnTo>
                  <a:lnTo>
                    <a:pt x="669074" y="1150505"/>
                  </a:lnTo>
                  <a:lnTo>
                    <a:pt x="734542" y="1155547"/>
                  </a:lnTo>
                  <a:lnTo>
                    <a:pt x="801789" y="1159217"/>
                  </a:lnTo>
                  <a:lnTo>
                    <a:pt x="870610" y="1161453"/>
                  </a:lnTo>
                  <a:lnTo>
                    <a:pt x="940841" y="1162215"/>
                  </a:lnTo>
                  <a:lnTo>
                    <a:pt x="991920" y="1161808"/>
                  </a:lnTo>
                  <a:lnTo>
                    <a:pt x="1091869" y="1158659"/>
                  </a:lnTo>
                  <a:lnTo>
                    <a:pt x="1188491" y="1152588"/>
                  </a:lnTo>
                  <a:lnTo>
                    <a:pt x="1281328" y="1143838"/>
                  </a:lnTo>
                  <a:lnTo>
                    <a:pt x="1411909" y="903871"/>
                  </a:lnTo>
                  <a:close/>
                </a:path>
                <a:path w="1882140" h="1162685">
                  <a:moveTo>
                    <a:pt x="1881670" y="0"/>
                  </a:moveTo>
                  <a:lnTo>
                    <a:pt x="1871472" y="40894"/>
                  </a:lnTo>
                  <a:lnTo>
                    <a:pt x="1841842" y="79933"/>
                  </a:lnTo>
                  <a:lnTo>
                    <a:pt x="1794243" y="116674"/>
                  </a:lnTo>
                  <a:lnTo>
                    <a:pt x="1730121" y="150685"/>
                  </a:lnTo>
                  <a:lnTo>
                    <a:pt x="1692325" y="166547"/>
                  </a:lnTo>
                  <a:lnTo>
                    <a:pt x="1650936" y="181559"/>
                  </a:lnTo>
                  <a:lnTo>
                    <a:pt x="1606143" y="195681"/>
                  </a:lnTo>
                  <a:lnTo>
                    <a:pt x="1558137" y="208851"/>
                  </a:lnTo>
                  <a:lnTo>
                    <a:pt x="1507083" y="221030"/>
                  </a:lnTo>
                  <a:lnTo>
                    <a:pt x="1453172" y="232143"/>
                  </a:lnTo>
                  <a:lnTo>
                    <a:pt x="1396593" y="242150"/>
                  </a:lnTo>
                  <a:lnTo>
                    <a:pt x="1337513" y="251002"/>
                  </a:lnTo>
                  <a:lnTo>
                    <a:pt x="1276121" y="258635"/>
                  </a:lnTo>
                  <a:lnTo>
                    <a:pt x="1212596" y="265010"/>
                  </a:lnTo>
                  <a:lnTo>
                    <a:pt x="1147127" y="270052"/>
                  </a:lnTo>
                  <a:lnTo>
                    <a:pt x="1079893" y="273723"/>
                  </a:lnTo>
                  <a:lnTo>
                    <a:pt x="1011059" y="275958"/>
                  </a:lnTo>
                  <a:lnTo>
                    <a:pt x="940841" y="276720"/>
                  </a:lnTo>
                  <a:lnTo>
                    <a:pt x="870635" y="275958"/>
                  </a:lnTo>
                  <a:lnTo>
                    <a:pt x="801827" y="273723"/>
                  </a:lnTo>
                  <a:lnTo>
                    <a:pt x="734606" y="270052"/>
                  </a:lnTo>
                  <a:lnTo>
                    <a:pt x="669150" y="265010"/>
                  </a:lnTo>
                  <a:lnTo>
                    <a:pt x="605637" y="258635"/>
                  </a:lnTo>
                  <a:lnTo>
                    <a:pt x="544258" y="251002"/>
                  </a:lnTo>
                  <a:lnTo>
                    <a:pt x="485178" y="242150"/>
                  </a:lnTo>
                  <a:lnTo>
                    <a:pt x="428586" y="232143"/>
                  </a:lnTo>
                  <a:lnTo>
                    <a:pt x="374675" y="221030"/>
                  </a:lnTo>
                  <a:lnTo>
                    <a:pt x="323621" y="208851"/>
                  </a:lnTo>
                  <a:lnTo>
                    <a:pt x="275602" y="195681"/>
                  </a:lnTo>
                  <a:lnTo>
                    <a:pt x="230809" y="181559"/>
                  </a:lnTo>
                  <a:lnTo>
                    <a:pt x="189407" y="166547"/>
                  </a:lnTo>
                  <a:lnTo>
                    <a:pt x="151599" y="150685"/>
                  </a:lnTo>
                  <a:lnTo>
                    <a:pt x="87464" y="116674"/>
                  </a:lnTo>
                  <a:lnTo>
                    <a:pt x="39839" y="79933"/>
                  </a:lnTo>
                  <a:lnTo>
                    <a:pt x="10198" y="40894"/>
                  </a:lnTo>
                  <a:lnTo>
                    <a:pt x="0" y="0"/>
                  </a:lnTo>
                  <a:lnTo>
                    <a:pt x="0" y="221373"/>
                  </a:lnTo>
                  <a:lnTo>
                    <a:pt x="10198" y="262267"/>
                  </a:lnTo>
                  <a:lnTo>
                    <a:pt x="39839" y="301307"/>
                  </a:lnTo>
                  <a:lnTo>
                    <a:pt x="87464" y="338048"/>
                  </a:lnTo>
                  <a:lnTo>
                    <a:pt x="151599" y="372059"/>
                  </a:lnTo>
                  <a:lnTo>
                    <a:pt x="189407" y="387921"/>
                  </a:lnTo>
                  <a:lnTo>
                    <a:pt x="230809" y="402932"/>
                  </a:lnTo>
                  <a:lnTo>
                    <a:pt x="275602" y="417055"/>
                  </a:lnTo>
                  <a:lnTo>
                    <a:pt x="323621" y="430225"/>
                  </a:lnTo>
                  <a:lnTo>
                    <a:pt x="374675" y="442404"/>
                  </a:lnTo>
                  <a:lnTo>
                    <a:pt x="428586" y="453517"/>
                  </a:lnTo>
                  <a:lnTo>
                    <a:pt x="485178" y="463524"/>
                  </a:lnTo>
                  <a:lnTo>
                    <a:pt x="544258" y="472376"/>
                  </a:lnTo>
                  <a:lnTo>
                    <a:pt x="605637" y="480009"/>
                  </a:lnTo>
                  <a:lnTo>
                    <a:pt x="669150" y="486384"/>
                  </a:lnTo>
                  <a:lnTo>
                    <a:pt x="734606" y="491426"/>
                  </a:lnTo>
                  <a:lnTo>
                    <a:pt x="801827" y="495096"/>
                  </a:lnTo>
                  <a:lnTo>
                    <a:pt x="870635" y="497332"/>
                  </a:lnTo>
                  <a:lnTo>
                    <a:pt x="940841" y="498094"/>
                  </a:lnTo>
                  <a:lnTo>
                    <a:pt x="1011059" y="497332"/>
                  </a:lnTo>
                  <a:lnTo>
                    <a:pt x="1079893" y="495096"/>
                  </a:lnTo>
                  <a:lnTo>
                    <a:pt x="1147127" y="491426"/>
                  </a:lnTo>
                  <a:lnTo>
                    <a:pt x="1212596" y="486384"/>
                  </a:lnTo>
                  <a:lnTo>
                    <a:pt x="1276121" y="480009"/>
                  </a:lnTo>
                  <a:lnTo>
                    <a:pt x="1337513" y="472376"/>
                  </a:lnTo>
                  <a:lnTo>
                    <a:pt x="1396593" y="463524"/>
                  </a:lnTo>
                  <a:lnTo>
                    <a:pt x="1453172" y="453517"/>
                  </a:lnTo>
                  <a:lnTo>
                    <a:pt x="1507083" y="442404"/>
                  </a:lnTo>
                  <a:lnTo>
                    <a:pt x="1558137" y="430225"/>
                  </a:lnTo>
                  <a:lnTo>
                    <a:pt x="1606143" y="417055"/>
                  </a:lnTo>
                  <a:lnTo>
                    <a:pt x="1650936" y="402932"/>
                  </a:lnTo>
                  <a:lnTo>
                    <a:pt x="1692325" y="387921"/>
                  </a:lnTo>
                  <a:lnTo>
                    <a:pt x="1730121" y="372059"/>
                  </a:lnTo>
                  <a:lnTo>
                    <a:pt x="1794243" y="338048"/>
                  </a:lnTo>
                  <a:lnTo>
                    <a:pt x="1841842" y="301307"/>
                  </a:lnTo>
                  <a:lnTo>
                    <a:pt x="1871472" y="262267"/>
                  </a:lnTo>
                  <a:lnTo>
                    <a:pt x="1881670" y="221373"/>
                  </a:lnTo>
                  <a:lnTo>
                    <a:pt x="1881670" y="0"/>
                  </a:lnTo>
                  <a:close/>
                </a:path>
              </a:pathLst>
            </a:custGeom>
            <a:solidFill>
              <a:srgbClr val="6DDF8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264865" y="1927868"/>
              <a:ext cx="1992630" cy="1992630"/>
            </a:xfrm>
            <a:custGeom>
              <a:avLst/>
              <a:gdLst/>
              <a:ahLst/>
              <a:cxnLst/>
              <a:rect l="l" t="t" r="r" b="b"/>
              <a:pathLst>
                <a:path w="1992630" h="1992629">
                  <a:moveTo>
                    <a:pt x="996182" y="1992364"/>
                  </a:moveTo>
                  <a:lnTo>
                    <a:pt x="947914" y="1991215"/>
                  </a:lnTo>
                  <a:lnTo>
                    <a:pt x="900240" y="1987804"/>
                  </a:lnTo>
                  <a:lnTo>
                    <a:pt x="853211" y="1982182"/>
                  </a:lnTo>
                  <a:lnTo>
                    <a:pt x="806880" y="1974402"/>
                  </a:lnTo>
                  <a:lnTo>
                    <a:pt x="761298" y="1964515"/>
                  </a:lnTo>
                  <a:lnTo>
                    <a:pt x="716517" y="1952575"/>
                  </a:lnTo>
                  <a:lnTo>
                    <a:pt x="672591" y="1938633"/>
                  </a:lnTo>
                  <a:lnTo>
                    <a:pt x="629570" y="1922741"/>
                  </a:lnTo>
                  <a:lnTo>
                    <a:pt x="587508" y="1904952"/>
                  </a:lnTo>
                  <a:lnTo>
                    <a:pt x="546456" y="1885318"/>
                  </a:lnTo>
                  <a:lnTo>
                    <a:pt x="506467" y="1863891"/>
                  </a:lnTo>
                  <a:lnTo>
                    <a:pt x="467593" y="1840723"/>
                  </a:lnTo>
                  <a:lnTo>
                    <a:pt x="429885" y="1815866"/>
                  </a:lnTo>
                  <a:lnTo>
                    <a:pt x="393397" y="1789372"/>
                  </a:lnTo>
                  <a:lnTo>
                    <a:pt x="358180" y="1761294"/>
                  </a:lnTo>
                  <a:lnTo>
                    <a:pt x="324287" y="1731684"/>
                  </a:lnTo>
                  <a:lnTo>
                    <a:pt x="291769" y="1700594"/>
                  </a:lnTo>
                  <a:lnTo>
                    <a:pt x="260679" y="1668077"/>
                  </a:lnTo>
                  <a:lnTo>
                    <a:pt x="231069" y="1634183"/>
                  </a:lnTo>
                  <a:lnTo>
                    <a:pt x="202991" y="1598966"/>
                  </a:lnTo>
                  <a:lnTo>
                    <a:pt x="176497" y="1562478"/>
                  </a:lnTo>
                  <a:lnTo>
                    <a:pt x="151641" y="1524770"/>
                  </a:lnTo>
                  <a:lnTo>
                    <a:pt x="128472" y="1485896"/>
                  </a:lnTo>
                  <a:lnTo>
                    <a:pt x="107045" y="1445907"/>
                  </a:lnTo>
                  <a:lnTo>
                    <a:pt x="87411" y="1404855"/>
                  </a:lnTo>
                  <a:lnTo>
                    <a:pt x="69622" y="1362793"/>
                  </a:lnTo>
                  <a:lnTo>
                    <a:pt x="53730" y="1319772"/>
                  </a:lnTo>
                  <a:lnTo>
                    <a:pt x="39788" y="1275846"/>
                  </a:lnTo>
                  <a:lnTo>
                    <a:pt x="27848" y="1231066"/>
                  </a:lnTo>
                  <a:lnTo>
                    <a:pt x="17962" y="1185484"/>
                  </a:lnTo>
                  <a:lnTo>
                    <a:pt x="10181" y="1139152"/>
                  </a:lnTo>
                  <a:lnTo>
                    <a:pt x="4560" y="1092123"/>
                  </a:lnTo>
                  <a:lnTo>
                    <a:pt x="1148" y="1044449"/>
                  </a:lnTo>
                  <a:lnTo>
                    <a:pt x="0" y="996182"/>
                  </a:lnTo>
                  <a:lnTo>
                    <a:pt x="1148" y="947914"/>
                  </a:lnTo>
                  <a:lnTo>
                    <a:pt x="4560" y="900240"/>
                  </a:lnTo>
                  <a:lnTo>
                    <a:pt x="10181" y="853211"/>
                  </a:lnTo>
                  <a:lnTo>
                    <a:pt x="17962" y="806880"/>
                  </a:lnTo>
                  <a:lnTo>
                    <a:pt x="27848" y="761298"/>
                  </a:lnTo>
                  <a:lnTo>
                    <a:pt x="39788" y="716517"/>
                  </a:lnTo>
                  <a:lnTo>
                    <a:pt x="53730" y="672591"/>
                  </a:lnTo>
                  <a:lnTo>
                    <a:pt x="69622" y="629570"/>
                  </a:lnTo>
                  <a:lnTo>
                    <a:pt x="87411" y="587508"/>
                  </a:lnTo>
                  <a:lnTo>
                    <a:pt x="107045" y="546456"/>
                  </a:lnTo>
                  <a:lnTo>
                    <a:pt x="128472" y="506467"/>
                  </a:lnTo>
                  <a:lnTo>
                    <a:pt x="151641" y="467593"/>
                  </a:lnTo>
                  <a:lnTo>
                    <a:pt x="176497" y="429885"/>
                  </a:lnTo>
                  <a:lnTo>
                    <a:pt x="202991" y="393397"/>
                  </a:lnTo>
                  <a:lnTo>
                    <a:pt x="231069" y="358180"/>
                  </a:lnTo>
                  <a:lnTo>
                    <a:pt x="260679" y="324287"/>
                  </a:lnTo>
                  <a:lnTo>
                    <a:pt x="291769" y="291769"/>
                  </a:lnTo>
                  <a:lnTo>
                    <a:pt x="324287" y="260679"/>
                  </a:lnTo>
                  <a:lnTo>
                    <a:pt x="358180" y="231069"/>
                  </a:lnTo>
                  <a:lnTo>
                    <a:pt x="393397" y="202991"/>
                  </a:lnTo>
                  <a:lnTo>
                    <a:pt x="429885" y="176497"/>
                  </a:lnTo>
                  <a:lnTo>
                    <a:pt x="467593" y="151641"/>
                  </a:lnTo>
                  <a:lnTo>
                    <a:pt x="506467" y="128472"/>
                  </a:lnTo>
                  <a:lnTo>
                    <a:pt x="546456" y="107045"/>
                  </a:lnTo>
                  <a:lnTo>
                    <a:pt x="587508" y="87411"/>
                  </a:lnTo>
                  <a:lnTo>
                    <a:pt x="629570" y="69622"/>
                  </a:lnTo>
                  <a:lnTo>
                    <a:pt x="672591" y="53730"/>
                  </a:lnTo>
                  <a:lnTo>
                    <a:pt x="716517" y="39788"/>
                  </a:lnTo>
                  <a:lnTo>
                    <a:pt x="761298" y="27848"/>
                  </a:lnTo>
                  <a:lnTo>
                    <a:pt x="806880" y="17962"/>
                  </a:lnTo>
                  <a:lnTo>
                    <a:pt x="853211" y="10181"/>
                  </a:lnTo>
                  <a:lnTo>
                    <a:pt x="900240" y="4560"/>
                  </a:lnTo>
                  <a:lnTo>
                    <a:pt x="947914" y="1148"/>
                  </a:lnTo>
                  <a:lnTo>
                    <a:pt x="996182" y="0"/>
                  </a:lnTo>
                  <a:lnTo>
                    <a:pt x="1044449" y="1148"/>
                  </a:lnTo>
                  <a:lnTo>
                    <a:pt x="1092123" y="4560"/>
                  </a:lnTo>
                  <a:lnTo>
                    <a:pt x="1139152" y="10181"/>
                  </a:lnTo>
                  <a:lnTo>
                    <a:pt x="1185484" y="17962"/>
                  </a:lnTo>
                  <a:lnTo>
                    <a:pt x="1231066" y="27848"/>
                  </a:lnTo>
                  <a:lnTo>
                    <a:pt x="1275846" y="39788"/>
                  </a:lnTo>
                  <a:lnTo>
                    <a:pt x="1319772" y="53730"/>
                  </a:lnTo>
                  <a:lnTo>
                    <a:pt x="1362793" y="69622"/>
                  </a:lnTo>
                  <a:lnTo>
                    <a:pt x="1404855" y="87411"/>
                  </a:lnTo>
                  <a:lnTo>
                    <a:pt x="1445907" y="107045"/>
                  </a:lnTo>
                  <a:lnTo>
                    <a:pt x="1485896" y="128472"/>
                  </a:lnTo>
                  <a:lnTo>
                    <a:pt x="1524770" y="151641"/>
                  </a:lnTo>
                  <a:lnTo>
                    <a:pt x="1562478" y="176497"/>
                  </a:lnTo>
                  <a:lnTo>
                    <a:pt x="1598966" y="202991"/>
                  </a:lnTo>
                  <a:lnTo>
                    <a:pt x="1634183" y="231069"/>
                  </a:lnTo>
                  <a:lnTo>
                    <a:pt x="1668077" y="260679"/>
                  </a:lnTo>
                  <a:lnTo>
                    <a:pt x="1700594" y="291769"/>
                  </a:lnTo>
                  <a:lnTo>
                    <a:pt x="1731684" y="324287"/>
                  </a:lnTo>
                  <a:lnTo>
                    <a:pt x="1761294" y="358180"/>
                  </a:lnTo>
                  <a:lnTo>
                    <a:pt x="1789372" y="393397"/>
                  </a:lnTo>
                  <a:lnTo>
                    <a:pt x="1815866" y="429885"/>
                  </a:lnTo>
                  <a:lnTo>
                    <a:pt x="1840723" y="467593"/>
                  </a:lnTo>
                  <a:lnTo>
                    <a:pt x="1863891" y="506467"/>
                  </a:lnTo>
                  <a:lnTo>
                    <a:pt x="1885318" y="546456"/>
                  </a:lnTo>
                  <a:lnTo>
                    <a:pt x="1904952" y="587508"/>
                  </a:lnTo>
                  <a:lnTo>
                    <a:pt x="1922741" y="629570"/>
                  </a:lnTo>
                  <a:lnTo>
                    <a:pt x="1938633" y="672591"/>
                  </a:lnTo>
                  <a:lnTo>
                    <a:pt x="1952575" y="716517"/>
                  </a:lnTo>
                  <a:lnTo>
                    <a:pt x="1964515" y="761298"/>
                  </a:lnTo>
                  <a:lnTo>
                    <a:pt x="1974402" y="806880"/>
                  </a:lnTo>
                  <a:lnTo>
                    <a:pt x="1982182" y="853211"/>
                  </a:lnTo>
                  <a:lnTo>
                    <a:pt x="1987804" y="900240"/>
                  </a:lnTo>
                  <a:lnTo>
                    <a:pt x="1991215" y="947914"/>
                  </a:lnTo>
                  <a:lnTo>
                    <a:pt x="1992364" y="996182"/>
                  </a:lnTo>
                  <a:lnTo>
                    <a:pt x="1991215" y="1044449"/>
                  </a:lnTo>
                  <a:lnTo>
                    <a:pt x="1987804" y="1092123"/>
                  </a:lnTo>
                  <a:lnTo>
                    <a:pt x="1982182" y="1139152"/>
                  </a:lnTo>
                  <a:lnTo>
                    <a:pt x="1974402" y="1185484"/>
                  </a:lnTo>
                  <a:lnTo>
                    <a:pt x="1964515" y="1231066"/>
                  </a:lnTo>
                  <a:lnTo>
                    <a:pt x="1952575" y="1275846"/>
                  </a:lnTo>
                  <a:lnTo>
                    <a:pt x="1938633" y="1319772"/>
                  </a:lnTo>
                  <a:lnTo>
                    <a:pt x="1922741" y="1362793"/>
                  </a:lnTo>
                  <a:lnTo>
                    <a:pt x="1904952" y="1404855"/>
                  </a:lnTo>
                  <a:lnTo>
                    <a:pt x="1885318" y="1445907"/>
                  </a:lnTo>
                  <a:lnTo>
                    <a:pt x="1863891" y="1485896"/>
                  </a:lnTo>
                  <a:lnTo>
                    <a:pt x="1840723" y="1524770"/>
                  </a:lnTo>
                  <a:lnTo>
                    <a:pt x="1815866" y="1562478"/>
                  </a:lnTo>
                  <a:lnTo>
                    <a:pt x="1789372" y="1598966"/>
                  </a:lnTo>
                  <a:lnTo>
                    <a:pt x="1761294" y="1634183"/>
                  </a:lnTo>
                  <a:lnTo>
                    <a:pt x="1731684" y="1668077"/>
                  </a:lnTo>
                  <a:lnTo>
                    <a:pt x="1700594" y="1700594"/>
                  </a:lnTo>
                  <a:lnTo>
                    <a:pt x="1668077" y="1731684"/>
                  </a:lnTo>
                  <a:lnTo>
                    <a:pt x="1634183" y="1761294"/>
                  </a:lnTo>
                  <a:lnTo>
                    <a:pt x="1598966" y="1789372"/>
                  </a:lnTo>
                  <a:lnTo>
                    <a:pt x="1562478" y="1815866"/>
                  </a:lnTo>
                  <a:lnTo>
                    <a:pt x="1524770" y="1840723"/>
                  </a:lnTo>
                  <a:lnTo>
                    <a:pt x="1485896" y="1863891"/>
                  </a:lnTo>
                  <a:lnTo>
                    <a:pt x="1445907" y="1885318"/>
                  </a:lnTo>
                  <a:lnTo>
                    <a:pt x="1404855" y="1904952"/>
                  </a:lnTo>
                  <a:lnTo>
                    <a:pt x="1362793" y="1922741"/>
                  </a:lnTo>
                  <a:lnTo>
                    <a:pt x="1319772" y="1938633"/>
                  </a:lnTo>
                  <a:lnTo>
                    <a:pt x="1275846" y="1952575"/>
                  </a:lnTo>
                  <a:lnTo>
                    <a:pt x="1231066" y="1964515"/>
                  </a:lnTo>
                  <a:lnTo>
                    <a:pt x="1185484" y="1974402"/>
                  </a:lnTo>
                  <a:lnTo>
                    <a:pt x="1139152" y="1982182"/>
                  </a:lnTo>
                  <a:lnTo>
                    <a:pt x="1092123" y="1987804"/>
                  </a:lnTo>
                  <a:lnTo>
                    <a:pt x="1044449" y="1991215"/>
                  </a:lnTo>
                  <a:lnTo>
                    <a:pt x="996182" y="1992364"/>
                  </a:lnTo>
                  <a:close/>
                </a:path>
              </a:pathLst>
            </a:custGeom>
            <a:solidFill>
              <a:srgbClr val="347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541575" y="2536646"/>
              <a:ext cx="1439545" cy="775335"/>
            </a:xfrm>
            <a:custGeom>
              <a:avLst/>
              <a:gdLst/>
              <a:ahLst/>
              <a:cxnLst/>
              <a:rect l="l" t="t" r="r" b="b"/>
              <a:pathLst>
                <a:path w="1439544" h="775335">
                  <a:moveTo>
                    <a:pt x="442747" y="221373"/>
                  </a:moveTo>
                  <a:lnTo>
                    <a:pt x="438251" y="176796"/>
                  </a:lnTo>
                  <a:lnTo>
                    <a:pt x="425335" y="135255"/>
                  </a:lnTo>
                  <a:lnTo>
                    <a:pt x="404914" y="97663"/>
                  </a:lnTo>
                  <a:lnTo>
                    <a:pt x="377863" y="64884"/>
                  </a:lnTo>
                  <a:lnTo>
                    <a:pt x="345097" y="37846"/>
                  </a:lnTo>
                  <a:lnTo>
                    <a:pt x="307492" y="17424"/>
                  </a:lnTo>
                  <a:lnTo>
                    <a:pt x="265950" y="4508"/>
                  </a:lnTo>
                  <a:lnTo>
                    <a:pt x="221373" y="0"/>
                  </a:lnTo>
                  <a:lnTo>
                    <a:pt x="176796" y="4508"/>
                  </a:lnTo>
                  <a:lnTo>
                    <a:pt x="135255" y="17424"/>
                  </a:lnTo>
                  <a:lnTo>
                    <a:pt x="97650" y="37846"/>
                  </a:lnTo>
                  <a:lnTo>
                    <a:pt x="64884" y="64884"/>
                  </a:lnTo>
                  <a:lnTo>
                    <a:pt x="37846" y="97663"/>
                  </a:lnTo>
                  <a:lnTo>
                    <a:pt x="17411" y="135255"/>
                  </a:lnTo>
                  <a:lnTo>
                    <a:pt x="4508" y="176796"/>
                  </a:lnTo>
                  <a:lnTo>
                    <a:pt x="0" y="221373"/>
                  </a:lnTo>
                  <a:lnTo>
                    <a:pt x="4508" y="265963"/>
                  </a:lnTo>
                  <a:lnTo>
                    <a:pt x="17411" y="307492"/>
                  </a:lnTo>
                  <a:lnTo>
                    <a:pt x="37846" y="345097"/>
                  </a:lnTo>
                  <a:lnTo>
                    <a:pt x="64884" y="377875"/>
                  </a:lnTo>
                  <a:lnTo>
                    <a:pt x="97650" y="404914"/>
                  </a:lnTo>
                  <a:lnTo>
                    <a:pt x="135255" y="425335"/>
                  </a:lnTo>
                  <a:lnTo>
                    <a:pt x="176796" y="438251"/>
                  </a:lnTo>
                  <a:lnTo>
                    <a:pt x="221373" y="442747"/>
                  </a:lnTo>
                  <a:lnTo>
                    <a:pt x="264388" y="451472"/>
                  </a:lnTo>
                  <a:lnTo>
                    <a:pt x="299580" y="475234"/>
                  </a:lnTo>
                  <a:lnTo>
                    <a:pt x="323342" y="510425"/>
                  </a:lnTo>
                  <a:lnTo>
                    <a:pt x="332066" y="553440"/>
                  </a:lnTo>
                  <a:lnTo>
                    <a:pt x="323342" y="596455"/>
                  </a:lnTo>
                  <a:lnTo>
                    <a:pt x="299580" y="631647"/>
                  </a:lnTo>
                  <a:lnTo>
                    <a:pt x="264388" y="655408"/>
                  </a:lnTo>
                  <a:lnTo>
                    <a:pt x="221373" y="664121"/>
                  </a:lnTo>
                  <a:lnTo>
                    <a:pt x="178358" y="655408"/>
                  </a:lnTo>
                  <a:lnTo>
                    <a:pt x="143167" y="631647"/>
                  </a:lnTo>
                  <a:lnTo>
                    <a:pt x="119405" y="596455"/>
                  </a:lnTo>
                  <a:lnTo>
                    <a:pt x="106324" y="531926"/>
                  </a:lnTo>
                  <a:lnTo>
                    <a:pt x="94449" y="514337"/>
                  </a:lnTo>
                  <a:lnTo>
                    <a:pt x="55346" y="498094"/>
                  </a:lnTo>
                  <a:lnTo>
                    <a:pt x="16243" y="514337"/>
                  </a:lnTo>
                  <a:lnTo>
                    <a:pt x="0" y="553440"/>
                  </a:lnTo>
                  <a:lnTo>
                    <a:pt x="4508" y="598017"/>
                  </a:lnTo>
                  <a:lnTo>
                    <a:pt x="17411" y="639559"/>
                  </a:lnTo>
                  <a:lnTo>
                    <a:pt x="37846" y="677164"/>
                  </a:lnTo>
                  <a:lnTo>
                    <a:pt x="64884" y="709930"/>
                  </a:lnTo>
                  <a:lnTo>
                    <a:pt x="97650" y="736981"/>
                  </a:lnTo>
                  <a:lnTo>
                    <a:pt x="135255" y="757402"/>
                  </a:lnTo>
                  <a:lnTo>
                    <a:pt x="176796" y="770305"/>
                  </a:lnTo>
                  <a:lnTo>
                    <a:pt x="221373" y="774814"/>
                  </a:lnTo>
                  <a:lnTo>
                    <a:pt x="265950" y="770305"/>
                  </a:lnTo>
                  <a:lnTo>
                    <a:pt x="307492" y="757402"/>
                  </a:lnTo>
                  <a:lnTo>
                    <a:pt x="345097" y="736981"/>
                  </a:lnTo>
                  <a:lnTo>
                    <a:pt x="377863" y="709930"/>
                  </a:lnTo>
                  <a:lnTo>
                    <a:pt x="404914" y="677164"/>
                  </a:lnTo>
                  <a:lnTo>
                    <a:pt x="425335" y="639559"/>
                  </a:lnTo>
                  <a:lnTo>
                    <a:pt x="438251" y="598017"/>
                  </a:lnTo>
                  <a:lnTo>
                    <a:pt x="442747" y="553440"/>
                  </a:lnTo>
                  <a:lnTo>
                    <a:pt x="438251" y="508863"/>
                  </a:lnTo>
                  <a:lnTo>
                    <a:pt x="425335" y="467321"/>
                  </a:lnTo>
                  <a:lnTo>
                    <a:pt x="404914" y="429717"/>
                  </a:lnTo>
                  <a:lnTo>
                    <a:pt x="377863" y="396951"/>
                  </a:lnTo>
                  <a:lnTo>
                    <a:pt x="345097" y="369900"/>
                  </a:lnTo>
                  <a:lnTo>
                    <a:pt x="307492" y="349478"/>
                  </a:lnTo>
                  <a:lnTo>
                    <a:pt x="265950" y="336562"/>
                  </a:lnTo>
                  <a:lnTo>
                    <a:pt x="221373" y="332066"/>
                  </a:lnTo>
                  <a:lnTo>
                    <a:pt x="178358" y="323342"/>
                  </a:lnTo>
                  <a:lnTo>
                    <a:pt x="143167" y="299580"/>
                  </a:lnTo>
                  <a:lnTo>
                    <a:pt x="119405" y="264388"/>
                  </a:lnTo>
                  <a:lnTo>
                    <a:pt x="110693" y="221373"/>
                  </a:lnTo>
                  <a:lnTo>
                    <a:pt x="119405" y="178358"/>
                  </a:lnTo>
                  <a:lnTo>
                    <a:pt x="143167" y="143179"/>
                  </a:lnTo>
                  <a:lnTo>
                    <a:pt x="178358" y="119418"/>
                  </a:lnTo>
                  <a:lnTo>
                    <a:pt x="221373" y="110693"/>
                  </a:lnTo>
                  <a:lnTo>
                    <a:pt x="264388" y="119418"/>
                  </a:lnTo>
                  <a:lnTo>
                    <a:pt x="299580" y="143179"/>
                  </a:lnTo>
                  <a:lnTo>
                    <a:pt x="323342" y="178358"/>
                  </a:lnTo>
                  <a:lnTo>
                    <a:pt x="336423" y="242887"/>
                  </a:lnTo>
                  <a:lnTo>
                    <a:pt x="348297" y="260477"/>
                  </a:lnTo>
                  <a:lnTo>
                    <a:pt x="365899" y="272364"/>
                  </a:lnTo>
                  <a:lnTo>
                    <a:pt x="387400" y="276720"/>
                  </a:lnTo>
                  <a:lnTo>
                    <a:pt x="408914" y="272364"/>
                  </a:lnTo>
                  <a:lnTo>
                    <a:pt x="426504" y="260477"/>
                  </a:lnTo>
                  <a:lnTo>
                    <a:pt x="438391" y="242887"/>
                  </a:lnTo>
                  <a:lnTo>
                    <a:pt x="442747" y="221373"/>
                  </a:lnTo>
                  <a:close/>
                </a:path>
                <a:path w="1439544" h="775335">
                  <a:moveTo>
                    <a:pt x="996188" y="221373"/>
                  </a:moveTo>
                  <a:lnTo>
                    <a:pt x="991679" y="176796"/>
                  </a:lnTo>
                  <a:lnTo>
                    <a:pt x="978776" y="135255"/>
                  </a:lnTo>
                  <a:lnTo>
                    <a:pt x="958342" y="97663"/>
                  </a:lnTo>
                  <a:lnTo>
                    <a:pt x="931303" y="64884"/>
                  </a:lnTo>
                  <a:lnTo>
                    <a:pt x="898525" y="37846"/>
                  </a:lnTo>
                  <a:lnTo>
                    <a:pt x="885494" y="30772"/>
                  </a:lnTo>
                  <a:lnTo>
                    <a:pt x="885494" y="221373"/>
                  </a:lnTo>
                  <a:lnTo>
                    <a:pt x="885494" y="536790"/>
                  </a:lnTo>
                  <a:lnTo>
                    <a:pt x="876198" y="522744"/>
                  </a:lnTo>
                  <a:lnTo>
                    <a:pt x="860679" y="507212"/>
                  </a:lnTo>
                  <a:lnTo>
                    <a:pt x="841070" y="499173"/>
                  </a:lnTo>
                  <a:lnTo>
                    <a:pt x="819835" y="499097"/>
                  </a:lnTo>
                  <a:lnTo>
                    <a:pt x="799452" y="507390"/>
                  </a:lnTo>
                  <a:lnTo>
                    <a:pt x="783894" y="522909"/>
                  </a:lnTo>
                  <a:lnTo>
                    <a:pt x="775817" y="542531"/>
                  </a:lnTo>
                  <a:lnTo>
                    <a:pt x="775716" y="563753"/>
                  </a:lnTo>
                  <a:lnTo>
                    <a:pt x="784110" y="584136"/>
                  </a:lnTo>
                  <a:lnTo>
                    <a:pt x="827989" y="649859"/>
                  </a:lnTo>
                  <a:lnTo>
                    <a:pt x="815644" y="655828"/>
                  </a:lnTo>
                  <a:lnTo>
                    <a:pt x="802614" y="660311"/>
                  </a:lnTo>
                  <a:lnTo>
                    <a:pt x="788987" y="663143"/>
                  </a:lnTo>
                  <a:lnTo>
                    <a:pt x="774814" y="664121"/>
                  </a:lnTo>
                  <a:lnTo>
                    <a:pt x="731799" y="655408"/>
                  </a:lnTo>
                  <a:lnTo>
                    <a:pt x="696607" y="631647"/>
                  </a:lnTo>
                  <a:lnTo>
                    <a:pt x="672846" y="596455"/>
                  </a:lnTo>
                  <a:lnTo>
                    <a:pt x="664121" y="553440"/>
                  </a:lnTo>
                  <a:lnTo>
                    <a:pt x="664121" y="221373"/>
                  </a:lnTo>
                  <a:lnTo>
                    <a:pt x="672846" y="178358"/>
                  </a:lnTo>
                  <a:lnTo>
                    <a:pt x="696607" y="143179"/>
                  </a:lnTo>
                  <a:lnTo>
                    <a:pt x="731799" y="119418"/>
                  </a:lnTo>
                  <a:lnTo>
                    <a:pt x="774814" y="110693"/>
                  </a:lnTo>
                  <a:lnTo>
                    <a:pt x="817829" y="119418"/>
                  </a:lnTo>
                  <a:lnTo>
                    <a:pt x="853020" y="143179"/>
                  </a:lnTo>
                  <a:lnTo>
                    <a:pt x="876769" y="178358"/>
                  </a:lnTo>
                  <a:lnTo>
                    <a:pt x="885494" y="221373"/>
                  </a:lnTo>
                  <a:lnTo>
                    <a:pt x="885494" y="30772"/>
                  </a:lnTo>
                  <a:lnTo>
                    <a:pt x="860933" y="17424"/>
                  </a:lnTo>
                  <a:lnTo>
                    <a:pt x="819391" y="4508"/>
                  </a:lnTo>
                  <a:lnTo>
                    <a:pt x="774814" y="0"/>
                  </a:lnTo>
                  <a:lnTo>
                    <a:pt x="730224" y="4508"/>
                  </a:lnTo>
                  <a:lnTo>
                    <a:pt x="688695" y="17424"/>
                  </a:lnTo>
                  <a:lnTo>
                    <a:pt x="651090" y="37846"/>
                  </a:lnTo>
                  <a:lnTo>
                    <a:pt x="618324" y="64884"/>
                  </a:lnTo>
                  <a:lnTo>
                    <a:pt x="591273" y="97663"/>
                  </a:lnTo>
                  <a:lnTo>
                    <a:pt x="570852" y="135255"/>
                  </a:lnTo>
                  <a:lnTo>
                    <a:pt x="557936" y="176796"/>
                  </a:lnTo>
                  <a:lnTo>
                    <a:pt x="553440" y="221373"/>
                  </a:lnTo>
                  <a:lnTo>
                    <a:pt x="553440" y="553440"/>
                  </a:lnTo>
                  <a:lnTo>
                    <a:pt x="557936" y="598017"/>
                  </a:lnTo>
                  <a:lnTo>
                    <a:pt x="570852" y="639559"/>
                  </a:lnTo>
                  <a:lnTo>
                    <a:pt x="591273" y="677164"/>
                  </a:lnTo>
                  <a:lnTo>
                    <a:pt x="618324" y="709930"/>
                  </a:lnTo>
                  <a:lnTo>
                    <a:pt x="651090" y="736981"/>
                  </a:lnTo>
                  <a:lnTo>
                    <a:pt x="688695" y="757402"/>
                  </a:lnTo>
                  <a:lnTo>
                    <a:pt x="730224" y="770305"/>
                  </a:lnTo>
                  <a:lnTo>
                    <a:pt x="774814" y="774814"/>
                  </a:lnTo>
                  <a:lnTo>
                    <a:pt x="805789" y="772566"/>
                  </a:lnTo>
                  <a:lnTo>
                    <a:pt x="835342" y="766089"/>
                  </a:lnTo>
                  <a:lnTo>
                    <a:pt x="863269" y="755751"/>
                  </a:lnTo>
                  <a:lnTo>
                    <a:pt x="889393" y="741946"/>
                  </a:lnTo>
                  <a:lnTo>
                    <a:pt x="894791" y="750163"/>
                  </a:lnTo>
                  <a:lnTo>
                    <a:pt x="903935" y="760768"/>
                  </a:lnTo>
                  <a:lnTo>
                    <a:pt x="915060" y="768489"/>
                  </a:lnTo>
                  <a:lnTo>
                    <a:pt x="927569" y="773214"/>
                  </a:lnTo>
                  <a:lnTo>
                    <a:pt x="940841" y="774814"/>
                  </a:lnTo>
                  <a:lnTo>
                    <a:pt x="948766" y="774242"/>
                  </a:lnTo>
                  <a:lnTo>
                    <a:pt x="987094" y="749998"/>
                  </a:lnTo>
                  <a:lnTo>
                    <a:pt x="995286" y="709155"/>
                  </a:lnTo>
                  <a:lnTo>
                    <a:pt x="986891" y="688771"/>
                  </a:lnTo>
                  <a:lnTo>
                    <a:pt x="970394" y="664121"/>
                  </a:lnTo>
                  <a:lnTo>
                    <a:pt x="967651" y="660019"/>
                  </a:lnTo>
                  <a:lnTo>
                    <a:pt x="979500" y="635431"/>
                  </a:lnTo>
                  <a:lnTo>
                    <a:pt x="988479" y="609409"/>
                  </a:lnTo>
                  <a:lnTo>
                    <a:pt x="994194" y="582041"/>
                  </a:lnTo>
                  <a:lnTo>
                    <a:pt x="996188" y="553440"/>
                  </a:lnTo>
                  <a:lnTo>
                    <a:pt x="996188" y="536790"/>
                  </a:lnTo>
                  <a:lnTo>
                    <a:pt x="996188" y="221373"/>
                  </a:lnTo>
                  <a:close/>
                </a:path>
                <a:path w="1439544" h="775335">
                  <a:moveTo>
                    <a:pt x="1438935" y="719467"/>
                  </a:moveTo>
                  <a:lnTo>
                    <a:pt x="1434566" y="697966"/>
                  </a:lnTo>
                  <a:lnTo>
                    <a:pt x="1422692" y="680364"/>
                  </a:lnTo>
                  <a:lnTo>
                    <a:pt x="1405089" y="668489"/>
                  </a:lnTo>
                  <a:lnTo>
                    <a:pt x="1383588" y="664121"/>
                  </a:lnTo>
                  <a:lnTo>
                    <a:pt x="1217561" y="664121"/>
                  </a:lnTo>
                  <a:lnTo>
                    <a:pt x="1217561" y="55346"/>
                  </a:lnTo>
                  <a:lnTo>
                    <a:pt x="1213192" y="33845"/>
                  </a:lnTo>
                  <a:lnTo>
                    <a:pt x="1201318" y="16243"/>
                  </a:lnTo>
                  <a:lnTo>
                    <a:pt x="1183716" y="4368"/>
                  </a:lnTo>
                  <a:lnTo>
                    <a:pt x="1162215" y="0"/>
                  </a:lnTo>
                  <a:lnTo>
                    <a:pt x="1140701" y="4368"/>
                  </a:lnTo>
                  <a:lnTo>
                    <a:pt x="1123111" y="16243"/>
                  </a:lnTo>
                  <a:lnTo>
                    <a:pt x="1111237" y="33845"/>
                  </a:lnTo>
                  <a:lnTo>
                    <a:pt x="1106868" y="55346"/>
                  </a:lnTo>
                  <a:lnTo>
                    <a:pt x="1106868" y="719467"/>
                  </a:lnTo>
                  <a:lnTo>
                    <a:pt x="1111237" y="740981"/>
                  </a:lnTo>
                  <a:lnTo>
                    <a:pt x="1123111" y="758571"/>
                  </a:lnTo>
                  <a:lnTo>
                    <a:pt x="1140701" y="770458"/>
                  </a:lnTo>
                  <a:lnTo>
                    <a:pt x="1162215" y="774814"/>
                  </a:lnTo>
                  <a:lnTo>
                    <a:pt x="1383588" y="774814"/>
                  </a:lnTo>
                  <a:lnTo>
                    <a:pt x="1405089" y="770458"/>
                  </a:lnTo>
                  <a:lnTo>
                    <a:pt x="1422692" y="758571"/>
                  </a:lnTo>
                  <a:lnTo>
                    <a:pt x="1434566" y="740981"/>
                  </a:lnTo>
                  <a:lnTo>
                    <a:pt x="1438935" y="7194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19175" y="2968934"/>
            <a:ext cx="11591909" cy="3933791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16000" y="1003367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6720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405" dirty="0"/>
              <a:t>EDA</a:t>
            </a:r>
            <a:r>
              <a:rPr spc="-345" dirty="0"/>
              <a:t> </a:t>
            </a:r>
            <a:r>
              <a:rPr spc="-550" dirty="0"/>
              <a:t>with</a:t>
            </a:r>
            <a:r>
              <a:rPr spc="-340" dirty="0"/>
              <a:t> </a:t>
            </a:r>
            <a:r>
              <a:rPr spc="-290" dirty="0"/>
              <a:t>SQL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317078" y="7900685"/>
            <a:ext cx="15654019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175" dirty="0">
                <a:solidFill>
                  <a:srgbClr val="F1E8E8"/>
                </a:solidFill>
                <a:latin typeface="Trebuchet MS"/>
                <a:cs typeface="Trebuchet MS"/>
              </a:rPr>
              <a:t>Rank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rgbClr val="F1E8E8"/>
                </a:solidFill>
                <a:latin typeface="Trebuchet MS"/>
                <a:cs typeface="Trebuchet MS"/>
              </a:rPr>
              <a:t>the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85" dirty="0">
                <a:solidFill>
                  <a:srgbClr val="F1E8E8"/>
                </a:solidFill>
                <a:latin typeface="Trebuchet MS"/>
                <a:cs typeface="Trebuchet MS"/>
              </a:rPr>
              <a:t>count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40" dirty="0">
                <a:solidFill>
                  <a:srgbClr val="F1E8E8"/>
                </a:solidFill>
                <a:latin typeface="Trebuchet MS"/>
                <a:cs typeface="Trebuchet MS"/>
              </a:rPr>
              <a:t>of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85" dirty="0">
                <a:solidFill>
                  <a:srgbClr val="F1E8E8"/>
                </a:solidFill>
                <a:latin typeface="Trebuchet MS"/>
                <a:cs typeface="Trebuchet MS"/>
              </a:rPr>
              <a:t>successful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200" dirty="0">
                <a:solidFill>
                  <a:srgbClr val="F1E8E8"/>
                </a:solidFill>
                <a:latin typeface="Trebuchet MS"/>
                <a:cs typeface="Trebuchet MS"/>
              </a:rPr>
              <a:t>landing_outcomes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F1E8E8"/>
                </a:solidFill>
                <a:latin typeface="Trebuchet MS"/>
                <a:cs typeface="Trebuchet MS"/>
              </a:rPr>
              <a:t>between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rgbClr val="F1E8E8"/>
                </a:solidFill>
                <a:latin typeface="Trebuchet MS"/>
                <a:cs typeface="Trebuchet MS"/>
              </a:rPr>
              <a:t>the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85" dirty="0">
                <a:solidFill>
                  <a:srgbClr val="F1E8E8"/>
                </a:solidFill>
                <a:latin typeface="Trebuchet MS"/>
                <a:cs typeface="Trebuchet MS"/>
              </a:rPr>
              <a:t>date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80" dirty="0">
                <a:solidFill>
                  <a:srgbClr val="F1E8E8"/>
                </a:solidFill>
                <a:latin typeface="Trebuchet MS"/>
                <a:cs typeface="Trebuchet MS"/>
              </a:rPr>
              <a:t>04-</a:t>
            </a:r>
            <a:r>
              <a:rPr sz="2100" spc="185" dirty="0">
                <a:solidFill>
                  <a:srgbClr val="F1E8E8"/>
                </a:solidFill>
                <a:latin typeface="Trebuchet MS"/>
                <a:cs typeface="Trebuchet MS"/>
              </a:rPr>
              <a:t>06-</a:t>
            </a:r>
            <a:r>
              <a:rPr sz="2100" spc="80" dirty="0">
                <a:solidFill>
                  <a:srgbClr val="F1E8E8"/>
                </a:solidFill>
                <a:latin typeface="Trebuchet MS"/>
                <a:cs typeface="Trebuchet MS"/>
              </a:rPr>
              <a:t>2010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275" dirty="0">
                <a:solidFill>
                  <a:srgbClr val="F1E8E8"/>
                </a:solidFill>
                <a:latin typeface="Trebuchet MS"/>
                <a:cs typeface="Trebuchet MS"/>
              </a:rPr>
              <a:t>and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180" dirty="0">
                <a:solidFill>
                  <a:srgbClr val="F1E8E8"/>
                </a:solidFill>
                <a:latin typeface="Trebuchet MS"/>
                <a:cs typeface="Trebuchet MS"/>
              </a:rPr>
              <a:t>20-</a:t>
            </a:r>
            <a:r>
              <a:rPr sz="2100" spc="170" dirty="0">
                <a:solidFill>
                  <a:srgbClr val="F1E8E8"/>
                </a:solidFill>
                <a:latin typeface="Trebuchet MS"/>
                <a:cs typeface="Trebuchet MS"/>
              </a:rPr>
              <a:t>03-</a:t>
            </a:r>
            <a:r>
              <a:rPr sz="2100" spc="65" dirty="0">
                <a:solidFill>
                  <a:srgbClr val="F1E8E8"/>
                </a:solidFill>
                <a:latin typeface="Trebuchet MS"/>
                <a:cs typeface="Trebuchet MS"/>
              </a:rPr>
              <a:t>2017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85" dirty="0">
                <a:solidFill>
                  <a:srgbClr val="F1E8E8"/>
                </a:solidFill>
                <a:latin typeface="Trebuchet MS"/>
                <a:cs typeface="Trebuchet MS"/>
              </a:rPr>
              <a:t>in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229" dirty="0">
                <a:solidFill>
                  <a:srgbClr val="F1E8E8"/>
                </a:solidFill>
                <a:latin typeface="Trebuchet MS"/>
                <a:cs typeface="Trebuchet MS"/>
              </a:rPr>
              <a:t>descending</a:t>
            </a:r>
            <a:r>
              <a:rPr sz="2100" spc="-95" dirty="0">
                <a:solidFill>
                  <a:srgbClr val="F1E8E8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F1E8E8"/>
                </a:solidFill>
                <a:latin typeface="Trebuchet MS"/>
                <a:cs typeface="Trebuchet MS"/>
              </a:rPr>
              <a:t>order.</a:t>
            </a:r>
            <a:endParaRPr sz="21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75571" y="5143499"/>
            <a:ext cx="10086989" cy="4695809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1928659" y="5909835"/>
            <a:ext cx="2828925" cy="2819400"/>
          </a:xfrm>
          <a:custGeom>
            <a:avLst/>
            <a:gdLst/>
            <a:ahLst/>
            <a:cxnLst/>
            <a:rect l="l" t="t" r="r" b="b"/>
            <a:pathLst>
              <a:path w="2828925" h="2819400">
                <a:moveTo>
                  <a:pt x="1606063" y="12699"/>
                </a:moveTo>
                <a:lnTo>
                  <a:pt x="1222857" y="12699"/>
                </a:lnTo>
                <a:lnTo>
                  <a:pt x="1270099" y="0"/>
                </a:lnTo>
                <a:lnTo>
                  <a:pt x="1558821" y="0"/>
                </a:lnTo>
                <a:lnTo>
                  <a:pt x="1606063" y="12699"/>
                </a:lnTo>
                <a:close/>
              </a:path>
              <a:path w="2828925" h="2819400">
                <a:moveTo>
                  <a:pt x="1744783" y="38099"/>
                </a:moveTo>
                <a:lnTo>
                  <a:pt x="1084137" y="38099"/>
                </a:lnTo>
                <a:lnTo>
                  <a:pt x="1176098" y="12699"/>
                </a:lnTo>
                <a:lnTo>
                  <a:pt x="1652822" y="12699"/>
                </a:lnTo>
                <a:lnTo>
                  <a:pt x="1744783" y="38099"/>
                </a:lnTo>
                <a:close/>
              </a:path>
              <a:path w="2828925" h="2819400">
                <a:moveTo>
                  <a:pt x="1652822" y="2806699"/>
                </a:moveTo>
                <a:lnTo>
                  <a:pt x="1176098" y="2806699"/>
                </a:lnTo>
                <a:lnTo>
                  <a:pt x="1129849" y="2793999"/>
                </a:lnTo>
                <a:lnTo>
                  <a:pt x="907184" y="2730499"/>
                </a:lnTo>
                <a:lnTo>
                  <a:pt x="864552" y="2705099"/>
                </a:lnTo>
                <a:lnTo>
                  <a:pt x="822617" y="2692399"/>
                </a:lnTo>
                <a:lnTo>
                  <a:pt x="781405" y="2666999"/>
                </a:lnTo>
                <a:lnTo>
                  <a:pt x="740942" y="2654299"/>
                </a:lnTo>
                <a:lnTo>
                  <a:pt x="701254" y="2628899"/>
                </a:lnTo>
                <a:lnTo>
                  <a:pt x="662370" y="2603499"/>
                </a:lnTo>
                <a:lnTo>
                  <a:pt x="624314" y="2578099"/>
                </a:lnTo>
                <a:lnTo>
                  <a:pt x="587113" y="2552699"/>
                </a:lnTo>
                <a:lnTo>
                  <a:pt x="550795" y="2527299"/>
                </a:lnTo>
                <a:lnTo>
                  <a:pt x="515386" y="2501899"/>
                </a:lnTo>
                <a:lnTo>
                  <a:pt x="480912" y="2463799"/>
                </a:lnTo>
                <a:lnTo>
                  <a:pt x="447399" y="2438399"/>
                </a:lnTo>
                <a:lnTo>
                  <a:pt x="414876" y="2412999"/>
                </a:lnTo>
                <a:lnTo>
                  <a:pt x="383367" y="2374899"/>
                </a:lnTo>
                <a:lnTo>
                  <a:pt x="352900" y="2336799"/>
                </a:lnTo>
                <a:lnTo>
                  <a:pt x="323502" y="2311399"/>
                </a:lnTo>
                <a:lnTo>
                  <a:pt x="295198" y="2273299"/>
                </a:lnTo>
                <a:lnTo>
                  <a:pt x="268016" y="2235199"/>
                </a:lnTo>
                <a:lnTo>
                  <a:pt x="241982" y="2197099"/>
                </a:lnTo>
                <a:lnTo>
                  <a:pt x="217123" y="2158999"/>
                </a:lnTo>
                <a:lnTo>
                  <a:pt x="193465" y="2120899"/>
                </a:lnTo>
                <a:lnTo>
                  <a:pt x="171034" y="2082799"/>
                </a:lnTo>
                <a:lnTo>
                  <a:pt x="149858" y="2044699"/>
                </a:lnTo>
                <a:lnTo>
                  <a:pt x="129964" y="1993899"/>
                </a:lnTo>
                <a:lnTo>
                  <a:pt x="111376" y="1955799"/>
                </a:lnTo>
                <a:lnTo>
                  <a:pt x="94123" y="1917699"/>
                </a:lnTo>
                <a:lnTo>
                  <a:pt x="78231" y="1866899"/>
                </a:lnTo>
                <a:lnTo>
                  <a:pt x="63726" y="1828799"/>
                </a:lnTo>
                <a:lnTo>
                  <a:pt x="50635" y="1777999"/>
                </a:lnTo>
                <a:lnTo>
                  <a:pt x="38984" y="1739899"/>
                </a:lnTo>
                <a:lnTo>
                  <a:pt x="28801" y="1689099"/>
                </a:lnTo>
                <a:lnTo>
                  <a:pt x="20111" y="1650999"/>
                </a:lnTo>
                <a:lnTo>
                  <a:pt x="12942" y="1600199"/>
                </a:lnTo>
                <a:lnTo>
                  <a:pt x="7319" y="1549399"/>
                </a:lnTo>
                <a:lnTo>
                  <a:pt x="3271" y="1498599"/>
                </a:lnTo>
                <a:lnTo>
                  <a:pt x="822" y="1460499"/>
                </a:lnTo>
                <a:lnTo>
                  <a:pt x="0" y="1409699"/>
                </a:lnTo>
                <a:lnTo>
                  <a:pt x="822" y="1358899"/>
                </a:lnTo>
                <a:lnTo>
                  <a:pt x="3271" y="1308099"/>
                </a:lnTo>
                <a:lnTo>
                  <a:pt x="7319" y="1269999"/>
                </a:lnTo>
                <a:lnTo>
                  <a:pt x="12942" y="1219199"/>
                </a:lnTo>
                <a:lnTo>
                  <a:pt x="20111" y="1168399"/>
                </a:lnTo>
                <a:lnTo>
                  <a:pt x="28801" y="1117599"/>
                </a:lnTo>
                <a:lnTo>
                  <a:pt x="38984" y="1079499"/>
                </a:lnTo>
                <a:lnTo>
                  <a:pt x="50635" y="1028699"/>
                </a:lnTo>
                <a:lnTo>
                  <a:pt x="63726" y="990599"/>
                </a:lnTo>
                <a:lnTo>
                  <a:pt x="78231" y="939799"/>
                </a:lnTo>
                <a:lnTo>
                  <a:pt x="94123" y="901699"/>
                </a:lnTo>
                <a:lnTo>
                  <a:pt x="111376" y="863599"/>
                </a:lnTo>
                <a:lnTo>
                  <a:pt x="129964" y="812799"/>
                </a:lnTo>
                <a:lnTo>
                  <a:pt x="149858" y="774699"/>
                </a:lnTo>
                <a:lnTo>
                  <a:pt x="171034" y="736599"/>
                </a:lnTo>
                <a:lnTo>
                  <a:pt x="193465" y="698499"/>
                </a:lnTo>
                <a:lnTo>
                  <a:pt x="217123" y="660399"/>
                </a:lnTo>
                <a:lnTo>
                  <a:pt x="241982" y="622299"/>
                </a:lnTo>
                <a:lnTo>
                  <a:pt x="268016" y="584199"/>
                </a:lnTo>
                <a:lnTo>
                  <a:pt x="295198" y="546099"/>
                </a:lnTo>
                <a:lnTo>
                  <a:pt x="323502" y="507999"/>
                </a:lnTo>
                <a:lnTo>
                  <a:pt x="352900" y="469899"/>
                </a:lnTo>
                <a:lnTo>
                  <a:pt x="383367" y="444499"/>
                </a:lnTo>
                <a:lnTo>
                  <a:pt x="414876" y="406399"/>
                </a:lnTo>
                <a:lnTo>
                  <a:pt x="447399" y="380999"/>
                </a:lnTo>
                <a:lnTo>
                  <a:pt x="480912" y="342899"/>
                </a:lnTo>
                <a:lnTo>
                  <a:pt x="515386" y="317499"/>
                </a:lnTo>
                <a:lnTo>
                  <a:pt x="550795" y="292099"/>
                </a:lnTo>
                <a:lnTo>
                  <a:pt x="587113" y="266699"/>
                </a:lnTo>
                <a:lnTo>
                  <a:pt x="624314" y="241299"/>
                </a:lnTo>
                <a:lnTo>
                  <a:pt x="662370" y="215899"/>
                </a:lnTo>
                <a:lnTo>
                  <a:pt x="701254" y="190499"/>
                </a:lnTo>
                <a:lnTo>
                  <a:pt x="740942" y="165099"/>
                </a:lnTo>
                <a:lnTo>
                  <a:pt x="781405" y="139699"/>
                </a:lnTo>
                <a:lnTo>
                  <a:pt x="822617" y="126999"/>
                </a:lnTo>
                <a:lnTo>
                  <a:pt x="864552" y="101599"/>
                </a:lnTo>
                <a:lnTo>
                  <a:pt x="994428" y="63499"/>
                </a:lnTo>
                <a:lnTo>
                  <a:pt x="1038987" y="38099"/>
                </a:lnTo>
                <a:lnTo>
                  <a:pt x="1789933" y="38099"/>
                </a:lnTo>
                <a:lnTo>
                  <a:pt x="1834492" y="63499"/>
                </a:lnTo>
                <a:lnTo>
                  <a:pt x="1964367" y="101599"/>
                </a:lnTo>
                <a:lnTo>
                  <a:pt x="2006302" y="126999"/>
                </a:lnTo>
                <a:lnTo>
                  <a:pt x="2047515" y="139699"/>
                </a:lnTo>
                <a:lnTo>
                  <a:pt x="2087978" y="165099"/>
                </a:lnTo>
                <a:lnTo>
                  <a:pt x="2127665" y="190499"/>
                </a:lnTo>
                <a:lnTo>
                  <a:pt x="2166550" y="215899"/>
                </a:lnTo>
                <a:lnTo>
                  <a:pt x="2204606" y="241299"/>
                </a:lnTo>
                <a:lnTo>
                  <a:pt x="2241807" y="266699"/>
                </a:lnTo>
                <a:lnTo>
                  <a:pt x="2259966" y="279399"/>
                </a:lnTo>
                <a:lnTo>
                  <a:pt x="1272202" y="279399"/>
                </a:lnTo>
                <a:lnTo>
                  <a:pt x="1180277" y="304799"/>
                </a:lnTo>
                <a:lnTo>
                  <a:pt x="1135305" y="304799"/>
                </a:lnTo>
                <a:lnTo>
                  <a:pt x="1091046" y="317499"/>
                </a:lnTo>
                <a:lnTo>
                  <a:pt x="1047538" y="342899"/>
                </a:lnTo>
                <a:lnTo>
                  <a:pt x="962929" y="368299"/>
                </a:lnTo>
                <a:lnTo>
                  <a:pt x="921907" y="393699"/>
                </a:lnTo>
                <a:lnTo>
                  <a:pt x="881790" y="406399"/>
                </a:lnTo>
                <a:lnTo>
                  <a:pt x="842619" y="431799"/>
                </a:lnTo>
                <a:lnTo>
                  <a:pt x="804431" y="457199"/>
                </a:lnTo>
                <a:lnTo>
                  <a:pt x="767266" y="482599"/>
                </a:lnTo>
                <a:lnTo>
                  <a:pt x="731162" y="507999"/>
                </a:lnTo>
                <a:lnTo>
                  <a:pt x="696158" y="533399"/>
                </a:lnTo>
                <a:lnTo>
                  <a:pt x="662293" y="558799"/>
                </a:lnTo>
                <a:lnTo>
                  <a:pt x="629605" y="596899"/>
                </a:lnTo>
                <a:lnTo>
                  <a:pt x="598134" y="622299"/>
                </a:lnTo>
                <a:lnTo>
                  <a:pt x="567918" y="660399"/>
                </a:lnTo>
                <a:lnTo>
                  <a:pt x="538997" y="685799"/>
                </a:lnTo>
                <a:lnTo>
                  <a:pt x="511408" y="723899"/>
                </a:lnTo>
                <a:lnTo>
                  <a:pt x="485190" y="761999"/>
                </a:lnTo>
                <a:lnTo>
                  <a:pt x="460383" y="800099"/>
                </a:lnTo>
                <a:lnTo>
                  <a:pt x="437025" y="838199"/>
                </a:lnTo>
                <a:lnTo>
                  <a:pt x="415155" y="876299"/>
                </a:lnTo>
                <a:lnTo>
                  <a:pt x="394812" y="914399"/>
                </a:lnTo>
                <a:lnTo>
                  <a:pt x="376034" y="952499"/>
                </a:lnTo>
                <a:lnTo>
                  <a:pt x="358861" y="1003299"/>
                </a:lnTo>
                <a:lnTo>
                  <a:pt x="343330" y="1041399"/>
                </a:lnTo>
                <a:lnTo>
                  <a:pt x="329482" y="1079499"/>
                </a:lnTo>
                <a:lnTo>
                  <a:pt x="317354" y="1130299"/>
                </a:lnTo>
                <a:lnTo>
                  <a:pt x="306985" y="1168399"/>
                </a:lnTo>
                <a:lnTo>
                  <a:pt x="298415" y="1219199"/>
                </a:lnTo>
                <a:lnTo>
                  <a:pt x="291682" y="1269999"/>
                </a:lnTo>
                <a:lnTo>
                  <a:pt x="286824" y="1308099"/>
                </a:lnTo>
                <a:lnTo>
                  <a:pt x="283881" y="1358899"/>
                </a:lnTo>
                <a:lnTo>
                  <a:pt x="282892" y="1409699"/>
                </a:lnTo>
                <a:lnTo>
                  <a:pt x="283881" y="1460499"/>
                </a:lnTo>
                <a:lnTo>
                  <a:pt x="286824" y="1498599"/>
                </a:lnTo>
                <a:lnTo>
                  <a:pt x="291682" y="1549399"/>
                </a:lnTo>
                <a:lnTo>
                  <a:pt x="298415" y="1600199"/>
                </a:lnTo>
                <a:lnTo>
                  <a:pt x="306985" y="1638299"/>
                </a:lnTo>
                <a:lnTo>
                  <a:pt x="317354" y="1689099"/>
                </a:lnTo>
                <a:lnTo>
                  <a:pt x="329482" y="1727199"/>
                </a:lnTo>
                <a:lnTo>
                  <a:pt x="343330" y="1777999"/>
                </a:lnTo>
                <a:lnTo>
                  <a:pt x="358861" y="1816099"/>
                </a:lnTo>
                <a:lnTo>
                  <a:pt x="376034" y="1854199"/>
                </a:lnTo>
                <a:lnTo>
                  <a:pt x="394812" y="1904999"/>
                </a:lnTo>
                <a:lnTo>
                  <a:pt x="415155" y="1943099"/>
                </a:lnTo>
                <a:lnTo>
                  <a:pt x="437025" y="1981199"/>
                </a:lnTo>
                <a:lnTo>
                  <a:pt x="460383" y="2019299"/>
                </a:lnTo>
                <a:lnTo>
                  <a:pt x="485190" y="2057399"/>
                </a:lnTo>
                <a:lnTo>
                  <a:pt x="511408" y="2095499"/>
                </a:lnTo>
                <a:lnTo>
                  <a:pt x="538997" y="2120899"/>
                </a:lnTo>
                <a:lnTo>
                  <a:pt x="567918" y="2158999"/>
                </a:lnTo>
                <a:lnTo>
                  <a:pt x="598134" y="2197099"/>
                </a:lnTo>
                <a:lnTo>
                  <a:pt x="629605" y="2222499"/>
                </a:lnTo>
                <a:lnTo>
                  <a:pt x="662293" y="2260599"/>
                </a:lnTo>
                <a:lnTo>
                  <a:pt x="696158" y="2285999"/>
                </a:lnTo>
                <a:lnTo>
                  <a:pt x="731162" y="2311399"/>
                </a:lnTo>
                <a:lnTo>
                  <a:pt x="767266" y="2336799"/>
                </a:lnTo>
                <a:lnTo>
                  <a:pt x="804431" y="2362199"/>
                </a:lnTo>
                <a:lnTo>
                  <a:pt x="842619" y="2387599"/>
                </a:lnTo>
                <a:lnTo>
                  <a:pt x="881790" y="2412999"/>
                </a:lnTo>
                <a:lnTo>
                  <a:pt x="921907" y="2425699"/>
                </a:lnTo>
                <a:lnTo>
                  <a:pt x="962929" y="2451099"/>
                </a:lnTo>
                <a:lnTo>
                  <a:pt x="1091046" y="2489199"/>
                </a:lnTo>
                <a:lnTo>
                  <a:pt x="1225922" y="2527299"/>
                </a:lnTo>
                <a:lnTo>
                  <a:pt x="1272202" y="2527299"/>
                </a:lnTo>
                <a:lnTo>
                  <a:pt x="1319077" y="2539999"/>
                </a:lnTo>
                <a:lnTo>
                  <a:pt x="2259966" y="2539999"/>
                </a:lnTo>
                <a:lnTo>
                  <a:pt x="2241807" y="2552699"/>
                </a:lnTo>
                <a:lnTo>
                  <a:pt x="2204606" y="2578099"/>
                </a:lnTo>
                <a:lnTo>
                  <a:pt x="2166550" y="2603499"/>
                </a:lnTo>
                <a:lnTo>
                  <a:pt x="2127665" y="2628899"/>
                </a:lnTo>
                <a:lnTo>
                  <a:pt x="2087978" y="2654299"/>
                </a:lnTo>
                <a:lnTo>
                  <a:pt x="2047515" y="2666999"/>
                </a:lnTo>
                <a:lnTo>
                  <a:pt x="2006302" y="2692399"/>
                </a:lnTo>
                <a:lnTo>
                  <a:pt x="1964367" y="2705099"/>
                </a:lnTo>
                <a:lnTo>
                  <a:pt x="1921736" y="2730499"/>
                </a:lnTo>
                <a:lnTo>
                  <a:pt x="1699071" y="2793999"/>
                </a:lnTo>
                <a:lnTo>
                  <a:pt x="1652822" y="2806699"/>
                </a:lnTo>
                <a:close/>
              </a:path>
              <a:path w="2828925" h="2819400">
                <a:moveTo>
                  <a:pt x="2259966" y="2539999"/>
                </a:moveTo>
                <a:lnTo>
                  <a:pt x="1509844" y="2539999"/>
                </a:lnTo>
                <a:lnTo>
                  <a:pt x="1556720" y="2527299"/>
                </a:lnTo>
                <a:lnTo>
                  <a:pt x="1602999" y="2527299"/>
                </a:lnTo>
                <a:lnTo>
                  <a:pt x="1737876" y="2489199"/>
                </a:lnTo>
                <a:lnTo>
                  <a:pt x="1865992" y="2451099"/>
                </a:lnTo>
                <a:lnTo>
                  <a:pt x="1907015" y="2425699"/>
                </a:lnTo>
                <a:lnTo>
                  <a:pt x="1947131" y="2412999"/>
                </a:lnTo>
                <a:lnTo>
                  <a:pt x="1986303" y="2387599"/>
                </a:lnTo>
                <a:lnTo>
                  <a:pt x="2024491" y="2362199"/>
                </a:lnTo>
                <a:lnTo>
                  <a:pt x="2061656" y="2336799"/>
                </a:lnTo>
                <a:lnTo>
                  <a:pt x="2097760" y="2311399"/>
                </a:lnTo>
                <a:lnTo>
                  <a:pt x="2132764" y="2285999"/>
                </a:lnTo>
                <a:lnTo>
                  <a:pt x="2166629" y="2260599"/>
                </a:lnTo>
                <a:lnTo>
                  <a:pt x="2199316" y="2222499"/>
                </a:lnTo>
                <a:lnTo>
                  <a:pt x="2230787" y="2197099"/>
                </a:lnTo>
                <a:lnTo>
                  <a:pt x="2261003" y="2158999"/>
                </a:lnTo>
                <a:lnTo>
                  <a:pt x="2289925" y="2120899"/>
                </a:lnTo>
                <a:lnTo>
                  <a:pt x="2317514" y="2095499"/>
                </a:lnTo>
                <a:lnTo>
                  <a:pt x="2343731" y="2057399"/>
                </a:lnTo>
                <a:lnTo>
                  <a:pt x="2368538" y="2019299"/>
                </a:lnTo>
                <a:lnTo>
                  <a:pt x="2391896" y="1981199"/>
                </a:lnTo>
                <a:lnTo>
                  <a:pt x="2413766" y="1943099"/>
                </a:lnTo>
                <a:lnTo>
                  <a:pt x="2434109" y="1904999"/>
                </a:lnTo>
                <a:lnTo>
                  <a:pt x="2452887" y="1854199"/>
                </a:lnTo>
                <a:lnTo>
                  <a:pt x="2470060" y="1816099"/>
                </a:lnTo>
                <a:lnTo>
                  <a:pt x="2485591" y="1777999"/>
                </a:lnTo>
                <a:lnTo>
                  <a:pt x="2499439" y="1727199"/>
                </a:lnTo>
                <a:lnTo>
                  <a:pt x="2511567" y="1689099"/>
                </a:lnTo>
                <a:lnTo>
                  <a:pt x="2521936" y="1638299"/>
                </a:lnTo>
                <a:lnTo>
                  <a:pt x="2530506" y="1600199"/>
                </a:lnTo>
                <a:lnTo>
                  <a:pt x="2537239" y="1549399"/>
                </a:lnTo>
                <a:lnTo>
                  <a:pt x="2542097" y="1498599"/>
                </a:lnTo>
                <a:lnTo>
                  <a:pt x="2545040" y="1460499"/>
                </a:lnTo>
                <a:lnTo>
                  <a:pt x="2546029" y="1409699"/>
                </a:lnTo>
                <a:lnTo>
                  <a:pt x="2545040" y="1358899"/>
                </a:lnTo>
                <a:lnTo>
                  <a:pt x="2542097" y="1308099"/>
                </a:lnTo>
                <a:lnTo>
                  <a:pt x="2537239" y="1269999"/>
                </a:lnTo>
                <a:lnTo>
                  <a:pt x="2530506" y="1219199"/>
                </a:lnTo>
                <a:lnTo>
                  <a:pt x="2521936" y="1168399"/>
                </a:lnTo>
                <a:lnTo>
                  <a:pt x="2511567" y="1130299"/>
                </a:lnTo>
                <a:lnTo>
                  <a:pt x="2499439" y="1079499"/>
                </a:lnTo>
                <a:lnTo>
                  <a:pt x="2485591" y="1041399"/>
                </a:lnTo>
                <a:lnTo>
                  <a:pt x="2470060" y="1003299"/>
                </a:lnTo>
                <a:lnTo>
                  <a:pt x="2452887" y="952499"/>
                </a:lnTo>
                <a:lnTo>
                  <a:pt x="2434109" y="914399"/>
                </a:lnTo>
                <a:lnTo>
                  <a:pt x="2413766" y="876299"/>
                </a:lnTo>
                <a:lnTo>
                  <a:pt x="2391896" y="838199"/>
                </a:lnTo>
                <a:lnTo>
                  <a:pt x="2368538" y="800099"/>
                </a:lnTo>
                <a:lnTo>
                  <a:pt x="2343731" y="761999"/>
                </a:lnTo>
                <a:lnTo>
                  <a:pt x="2317514" y="723899"/>
                </a:lnTo>
                <a:lnTo>
                  <a:pt x="2289925" y="685799"/>
                </a:lnTo>
                <a:lnTo>
                  <a:pt x="2261003" y="660399"/>
                </a:lnTo>
                <a:lnTo>
                  <a:pt x="2230787" y="622299"/>
                </a:lnTo>
                <a:lnTo>
                  <a:pt x="2199316" y="596899"/>
                </a:lnTo>
                <a:lnTo>
                  <a:pt x="2166629" y="558799"/>
                </a:lnTo>
                <a:lnTo>
                  <a:pt x="2132764" y="533399"/>
                </a:lnTo>
                <a:lnTo>
                  <a:pt x="2097760" y="507999"/>
                </a:lnTo>
                <a:lnTo>
                  <a:pt x="2061656" y="482599"/>
                </a:lnTo>
                <a:lnTo>
                  <a:pt x="2024491" y="457199"/>
                </a:lnTo>
                <a:lnTo>
                  <a:pt x="1986303" y="431799"/>
                </a:lnTo>
                <a:lnTo>
                  <a:pt x="1947131" y="406399"/>
                </a:lnTo>
                <a:lnTo>
                  <a:pt x="1907015" y="393699"/>
                </a:lnTo>
                <a:lnTo>
                  <a:pt x="1865992" y="368299"/>
                </a:lnTo>
                <a:lnTo>
                  <a:pt x="1781384" y="342899"/>
                </a:lnTo>
                <a:lnTo>
                  <a:pt x="1737876" y="317499"/>
                </a:lnTo>
                <a:lnTo>
                  <a:pt x="1693616" y="304799"/>
                </a:lnTo>
                <a:lnTo>
                  <a:pt x="1648645" y="304799"/>
                </a:lnTo>
                <a:lnTo>
                  <a:pt x="1556720" y="279399"/>
                </a:lnTo>
                <a:lnTo>
                  <a:pt x="2259966" y="279399"/>
                </a:lnTo>
                <a:lnTo>
                  <a:pt x="2278125" y="292099"/>
                </a:lnTo>
                <a:lnTo>
                  <a:pt x="2313534" y="317499"/>
                </a:lnTo>
                <a:lnTo>
                  <a:pt x="2348008" y="342899"/>
                </a:lnTo>
                <a:lnTo>
                  <a:pt x="2381521" y="380999"/>
                </a:lnTo>
                <a:lnTo>
                  <a:pt x="2414044" y="406399"/>
                </a:lnTo>
                <a:lnTo>
                  <a:pt x="2445553" y="444499"/>
                </a:lnTo>
                <a:lnTo>
                  <a:pt x="2476020" y="469899"/>
                </a:lnTo>
                <a:lnTo>
                  <a:pt x="2505418" y="507999"/>
                </a:lnTo>
                <a:lnTo>
                  <a:pt x="2533722" y="546099"/>
                </a:lnTo>
                <a:lnTo>
                  <a:pt x="2560904" y="584199"/>
                </a:lnTo>
                <a:lnTo>
                  <a:pt x="2586938" y="622299"/>
                </a:lnTo>
                <a:lnTo>
                  <a:pt x="2611798" y="660399"/>
                </a:lnTo>
                <a:lnTo>
                  <a:pt x="2635456" y="698499"/>
                </a:lnTo>
                <a:lnTo>
                  <a:pt x="2657886" y="736599"/>
                </a:lnTo>
                <a:lnTo>
                  <a:pt x="2679062" y="774699"/>
                </a:lnTo>
                <a:lnTo>
                  <a:pt x="2698957" y="812799"/>
                </a:lnTo>
                <a:lnTo>
                  <a:pt x="2717544" y="863599"/>
                </a:lnTo>
                <a:lnTo>
                  <a:pt x="2734798" y="901699"/>
                </a:lnTo>
                <a:lnTo>
                  <a:pt x="2750690" y="939799"/>
                </a:lnTo>
                <a:lnTo>
                  <a:pt x="2765195" y="990599"/>
                </a:lnTo>
                <a:lnTo>
                  <a:pt x="2778286" y="1028699"/>
                </a:lnTo>
                <a:lnTo>
                  <a:pt x="2789937" y="1079499"/>
                </a:lnTo>
                <a:lnTo>
                  <a:pt x="2800120" y="1117599"/>
                </a:lnTo>
                <a:lnTo>
                  <a:pt x="2808810" y="1168399"/>
                </a:lnTo>
                <a:lnTo>
                  <a:pt x="2815979" y="1219199"/>
                </a:lnTo>
                <a:lnTo>
                  <a:pt x="2821602" y="1269999"/>
                </a:lnTo>
                <a:lnTo>
                  <a:pt x="2825650" y="1308099"/>
                </a:lnTo>
                <a:lnTo>
                  <a:pt x="2828099" y="1358899"/>
                </a:lnTo>
                <a:lnTo>
                  <a:pt x="2828922" y="1409699"/>
                </a:lnTo>
                <a:lnTo>
                  <a:pt x="2828099" y="1460499"/>
                </a:lnTo>
                <a:lnTo>
                  <a:pt x="2825650" y="1498599"/>
                </a:lnTo>
                <a:lnTo>
                  <a:pt x="2821602" y="1549399"/>
                </a:lnTo>
                <a:lnTo>
                  <a:pt x="2815979" y="1600199"/>
                </a:lnTo>
                <a:lnTo>
                  <a:pt x="2808810" y="1650999"/>
                </a:lnTo>
                <a:lnTo>
                  <a:pt x="2800120" y="1689099"/>
                </a:lnTo>
                <a:lnTo>
                  <a:pt x="2789937" y="1739899"/>
                </a:lnTo>
                <a:lnTo>
                  <a:pt x="2778286" y="1777999"/>
                </a:lnTo>
                <a:lnTo>
                  <a:pt x="2765195" y="1828799"/>
                </a:lnTo>
                <a:lnTo>
                  <a:pt x="2750690" y="1866899"/>
                </a:lnTo>
                <a:lnTo>
                  <a:pt x="2734798" y="1917699"/>
                </a:lnTo>
                <a:lnTo>
                  <a:pt x="2717544" y="1955799"/>
                </a:lnTo>
                <a:lnTo>
                  <a:pt x="2698957" y="1993899"/>
                </a:lnTo>
                <a:lnTo>
                  <a:pt x="2679062" y="2044699"/>
                </a:lnTo>
                <a:lnTo>
                  <a:pt x="2657886" y="2082799"/>
                </a:lnTo>
                <a:lnTo>
                  <a:pt x="2635456" y="2120899"/>
                </a:lnTo>
                <a:lnTo>
                  <a:pt x="2611798" y="2158999"/>
                </a:lnTo>
                <a:lnTo>
                  <a:pt x="2586938" y="2197099"/>
                </a:lnTo>
                <a:lnTo>
                  <a:pt x="2560904" y="2235199"/>
                </a:lnTo>
                <a:lnTo>
                  <a:pt x="2533722" y="2273299"/>
                </a:lnTo>
                <a:lnTo>
                  <a:pt x="2505418" y="2311399"/>
                </a:lnTo>
                <a:lnTo>
                  <a:pt x="2476020" y="2336799"/>
                </a:lnTo>
                <a:lnTo>
                  <a:pt x="2445553" y="2374899"/>
                </a:lnTo>
                <a:lnTo>
                  <a:pt x="2414044" y="2412999"/>
                </a:lnTo>
                <a:lnTo>
                  <a:pt x="2381521" y="2438399"/>
                </a:lnTo>
                <a:lnTo>
                  <a:pt x="2348008" y="2463799"/>
                </a:lnTo>
                <a:lnTo>
                  <a:pt x="2313534" y="2501899"/>
                </a:lnTo>
                <a:lnTo>
                  <a:pt x="2278125" y="2527299"/>
                </a:lnTo>
                <a:lnTo>
                  <a:pt x="2259966" y="2539999"/>
                </a:lnTo>
                <a:close/>
              </a:path>
              <a:path w="2828925" h="2819400">
                <a:moveTo>
                  <a:pt x="1096207" y="1943099"/>
                </a:moveTo>
                <a:lnTo>
                  <a:pt x="887353" y="1727199"/>
                </a:lnTo>
                <a:lnTo>
                  <a:pt x="993438" y="1511299"/>
                </a:lnTo>
                <a:lnTo>
                  <a:pt x="463015" y="1511299"/>
                </a:lnTo>
                <a:lnTo>
                  <a:pt x="486966" y="1473199"/>
                </a:lnTo>
                <a:lnTo>
                  <a:pt x="516010" y="1435099"/>
                </a:lnTo>
                <a:lnTo>
                  <a:pt x="549580" y="1396999"/>
                </a:lnTo>
                <a:lnTo>
                  <a:pt x="587110" y="1371599"/>
                </a:lnTo>
                <a:lnTo>
                  <a:pt x="628035" y="1333499"/>
                </a:lnTo>
                <a:lnTo>
                  <a:pt x="671789" y="1308099"/>
                </a:lnTo>
                <a:lnTo>
                  <a:pt x="717806" y="1282699"/>
                </a:lnTo>
                <a:lnTo>
                  <a:pt x="765521" y="1269999"/>
                </a:lnTo>
                <a:lnTo>
                  <a:pt x="814367" y="1244599"/>
                </a:lnTo>
                <a:lnTo>
                  <a:pt x="962037" y="1206499"/>
                </a:lnTo>
                <a:lnTo>
                  <a:pt x="1009751" y="1206499"/>
                </a:lnTo>
                <a:lnTo>
                  <a:pt x="1055768" y="1193799"/>
                </a:lnTo>
                <a:lnTo>
                  <a:pt x="1099522" y="1193799"/>
                </a:lnTo>
                <a:lnTo>
                  <a:pt x="1126983" y="1168399"/>
                </a:lnTo>
                <a:lnTo>
                  <a:pt x="1156540" y="1142999"/>
                </a:lnTo>
                <a:lnTo>
                  <a:pt x="1188103" y="1117599"/>
                </a:lnTo>
                <a:lnTo>
                  <a:pt x="1221580" y="1079499"/>
                </a:lnTo>
                <a:lnTo>
                  <a:pt x="1256881" y="1054099"/>
                </a:lnTo>
                <a:lnTo>
                  <a:pt x="1293914" y="1028699"/>
                </a:lnTo>
                <a:lnTo>
                  <a:pt x="1332590" y="990599"/>
                </a:lnTo>
                <a:lnTo>
                  <a:pt x="1372816" y="965199"/>
                </a:lnTo>
                <a:lnTo>
                  <a:pt x="1414502" y="939799"/>
                </a:lnTo>
                <a:lnTo>
                  <a:pt x="1457557" y="914399"/>
                </a:lnTo>
                <a:lnTo>
                  <a:pt x="1501891" y="876299"/>
                </a:lnTo>
                <a:lnTo>
                  <a:pt x="1547412" y="850899"/>
                </a:lnTo>
                <a:lnTo>
                  <a:pt x="1594029" y="825499"/>
                </a:lnTo>
                <a:lnTo>
                  <a:pt x="1641652" y="800099"/>
                </a:lnTo>
                <a:lnTo>
                  <a:pt x="1690190" y="787399"/>
                </a:lnTo>
                <a:lnTo>
                  <a:pt x="1789645" y="736599"/>
                </a:lnTo>
                <a:lnTo>
                  <a:pt x="2047929" y="673099"/>
                </a:lnTo>
                <a:lnTo>
                  <a:pt x="2153191" y="673099"/>
                </a:lnTo>
                <a:lnTo>
                  <a:pt x="2151336" y="723899"/>
                </a:lnTo>
                <a:lnTo>
                  <a:pt x="2146673" y="774699"/>
                </a:lnTo>
                <a:lnTo>
                  <a:pt x="2139361" y="825499"/>
                </a:lnTo>
                <a:lnTo>
                  <a:pt x="2129555" y="876299"/>
                </a:lnTo>
                <a:lnTo>
                  <a:pt x="2117415" y="927099"/>
                </a:lnTo>
                <a:lnTo>
                  <a:pt x="2103096" y="977899"/>
                </a:lnTo>
                <a:lnTo>
                  <a:pt x="2086757" y="1015999"/>
                </a:lnTo>
                <a:lnTo>
                  <a:pt x="1697353" y="1015999"/>
                </a:lnTo>
                <a:lnTo>
                  <a:pt x="1656067" y="1028699"/>
                </a:lnTo>
                <a:lnTo>
                  <a:pt x="1622346" y="1054099"/>
                </a:lnTo>
                <a:lnTo>
                  <a:pt x="1599607" y="1079499"/>
                </a:lnTo>
                <a:lnTo>
                  <a:pt x="1591268" y="1130299"/>
                </a:lnTo>
                <a:lnTo>
                  <a:pt x="1599607" y="1168399"/>
                </a:lnTo>
                <a:lnTo>
                  <a:pt x="1622346" y="1206499"/>
                </a:lnTo>
                <a:lnTo>
                  <a:pt x="1656067" y="1219199"/>
                </a:lnTo>
                <a:lnTo>
                  <a:pt x="1697353" y="1231899"/>
                </a:lnTo>
                <a:lnTo>
                  <a:pt x="1992306" y="1231899"/>
                </a:lnTo>
                <a:lnTo>
                  <a:pt x="1980267" y="1257299"/>
                </a:lnTo>
                <a:lnTo>
                  <a:pt x="1955111" y="1295399"/>
                </a:lnTo>
                <a:lnTo>
                  <a:pt x="1929037" y="1346199"/>
                </a:lnTo>
                <a:lnTo>
                  <a:pt x="1902202" y="1384299"/>
                </a:lnTo>
                <a:lnTo>
                  <a:pt x="1874764" y="1422399"/>
                </a:lnTo>
                <a:lnTo>
                  <a:pt x="1846879" y="1460499"/>
                </a:lnTo>
                <a:lnTo>
                  <a:pt x="1734027" y="1612899"/>
                </a:lnTo>
                <a:lnTo>
                  <a:pt x="1706273" y="1638299"/>
                </a:lnTo>
                <a:lnTo>
                  <a:pt x="1679017" y="1676399"/>
                </a:lnTo>
                <a:lnTo>
                  <a:pt x="1652417" y="1701799"/>
                </a:lnTo>
                <a:lnTo>
                  <a:pt x="1626630" y="1727199"/>
                </a:lnTo>
                <a:lnTo>
                  <a:pt x="1625215" y="1765299"/>
                </a:lnTo>
                <a:lnTo>
                  <a:pt x="1620972" y="1816099"/>
                </a:lnTo>
                <a:lnTo>
                  <a:pt x="1619204" y="1828799"/>
                </a:lnTo>
                <a:lnTo>
                  <a:pt x="1308376" y="1828799"/>
                </a:lnTo>
                <a:lnTo>
                  <a:pt x="1096207" y="1943099"/>
                </a:lnTo>
                <a:close/>
              </a:path>
              <a:path w="2828925" h="2819400">
                <a:moveTo>
                  <a:pt x="1992306" y="1231899"/>
                </a:moveTo>
                <a:lnTo>
                  <a:pt x="1697353" y="1231899"/>
                </a:lnTo>
                <a:lnTo>
                  <a:pt x="1738639" y="1219199"/>
                </a:lnTo>
                <a:lnTo>
                  <a:pt x="1772360" y="1206499"/>
                </a:lnTo>
                <a:lnTo>
                  <a:pt x="1795098" y="1168399"/>
                </a:lnTo>
                <a:lnTo>
                  <a:pt x="1803437" y="1130299"/>
                </a:lnTo>
                <a:lnTo>
                  <a:pt x="1795098" y="1079499"/>
                </a:lnTo>
                <a:lnTo>
                  <a:pt x="1772360" y="1054099"/>
                </a:lnTo>
                <a:lnTo>
                  <a:pt x="1738639" y="1028699"/>
                </a:lnTo>
                <a:lnTo>
                  <a:pt x="1697353" y="1015999"/>
                </a:lnTo>
                <a:lnTo>
                  <a:pt x="2086757" y="1015999"/>
                </a:lnTo>
                <a:lnTo>
                  <a:pt x="2068555" y="1066799"/>
                </a:lnTo>
                <a:lnTo>
                  <a:pt x="2048648" y="1117599"/>
                </a:lnTo>
                <a:lnTo>
                  <a:pt x="2027192" y="1168399"/>
                </a:lnTo>
                <a:lnTo>
                  <a:pt x="2004346" y="1206499"/>
                </a:lnTo>
                <a:lnTo>
                  <a:pt x="1992306" y="1231899"/>
                </a:lnTo>
                <a:close/>
              </a:path>
              <a:path w="2828925" h="2819400">
                <a:moveTo>
                  <a:pt x="672422" y="2146299"/>
                </a:moveTo>
                <a:lnTo>
                  <a:pt x="675055" y="1981199"/>
                </a:lnTo>
                <a:lnTo>
                  <a:pt x="693486" y="1879599"/>
                </a:lnTo>
                <a:lnTo>
                  <a:pt x="743515" y="1828799"/>
                </a:lnTo>
                <a:lnTo>
                  <a:pt x="840940" y="1790699"/>
                </a:lnTo>
                <a:lnTo>
                  <a:pt x="860832" y="1816099"/>
                </a:lnTo>
                <a:lnTo>
                  <a:pt x="851163" y="1828799"/>
                </a:lnTo>
                <a:lnTo>
                  <a:pt x="829891" y="1866899"/>
                </a:lnTo>
                <a:lnTo>
                  <a:pt x="808618" y="1930399"/>
                </a:lnTo>
                <a:lnTo>
                  <a:pt x="798949" y="2019299"/>
                </a:lnTo>
                <a:lnTo>
                  <a:pt x="1007465" y="2019299"/>
                </a:lnTo>
                <a:lnTo>
                  <a:pt x="963670" y="2070099"/>
                </a:lnTo>
                <a:lnTo>
                  <a:pt x="853502" y="2120899"/>
                </a:lnTo>
                <a:lnTo>
                  <a:pt x="672422" y="2146299"/>
                </a:lnTo>
                <a:close/>
              </a:path>
              <a:path w="2828925" h="2819400">
                <a:moveTo>
                  <a:pt x="1308376" y="2362199"/>
                </a:moveTo>
                <a:lnTo>
                  <a:pt x="1308376" y="1828799"/>
                </a:lnTo>
                <a:lnTo>
                  <a:pt x="1619204" y="1828799"/>
                </a:lnTo>
                <a:lnTo>
                  <a:pt x="1613900" y="1866899"/>
                </a:lnTo>
                <a:lnTo>
                  <a:pt x="1603998" y="1917699"/>
                </a:lnTo>
                <a:lnTo>
                  <a:pt x="1591268" y="1955799"/>
                </a:lnTo>
                <a:lnTo>
                  <a:pt x="1575709" y="2006599"/>
                </a:lnTo>
                <a:lnTo>
                  <a:pt x="1557321" y="2057399"/>
                </a:lnTo>
                <a:lnTo>
                  <a:pt x="1536104" y="2108199"/>
                </a:lnTo>
                <a:lnTo>
                  <a:pt x="1512058" y="2158999"/>
                </a:lnTo>
                <a:lnTo>
                  <a:pt x="1485184" y="2197099"/>
                </a:lnTo>
                <a:lnTo>
                  <a:pt x="1455480" y="2235199"/>
                </a:lnTo>
                <a:lnTo>
                  <a:pt x="1422947" y="2273299"/>
                </a:lnTo>
                <a:lnTo>
                  <a:pt x="1387586" y="2311399"/>
                </a:lnTo>
                <a:lnTo>
                  <a:pt x="1349395" y="2336799"/>
                </a:lnTo>
                <a:lnTo>
                  <a:pt x="1308376" y="2362199"/>
                </a:lnTo>
                <a:close/>
              </a:path>
              <a:path w="2828925" h="2819400">
                <a:moveTo>
                  <a:pt x="1007465" y="2019299"/>
                </a:moveTo>
                <a:lnTo>
                  <a:pt x="929897" y="2019299"/>
                </a:lnTo>
                <a:lnTo>
                  <a:pt x="967417" y="1993899"/>
                </a:lnTo>
                <a:lnTo>
                  <a:pt x="1013328" y="1968499"/>
                </a:lnTo>
                <a:lnTo>
                  <a:pt x="1033219" y="1981199"/>
                </a:lnTo>
                <a:lnTo>
                  <a:pt x="1018413" y="2006599"/>
                </a:lnTo>
                <a:lnTo>
                  <a:pt x="1007465" y="2019299"/>
                </a:lnTo>
                <a:close/>
              </a:path>
              <a:path w="2828925" h="2819400">
                <a:moveTo>
                  <a:pt x="1558821" y="2819399"/>
                </a:moveTo>
                <a:lnTo>
                  <a:pt x="1270099" y="2819399"/>
                </a:lnTo>
                <a:lnTo>
                  <a:pt x="1222857" y="2806699"/>
                </a:lnTo>
                <a:lnTo>
                  <a:pt x="1606063" y="2806699"/>
                </a:lnTo>
                <a:lnTo>
                  <a:pt x="1558821" y="2819399"/>
                </a:lnTo>
                <a:close/>
              </a:path>
            </a:pathLst>
          </a:custGeom>
          <a:solidFill>
            <a:srgbClr val="F1E8E8"/>
          </a:solidFill>
        </p:spPr>
        <p:txBody>
          <a:bodyPr wrap="square" lIns="0" tIns="0" rIns="0" bIns="0" rtlCol="0"/>
          <a:lstStyle/>
          <a:p>
            <a:endParaRPr>
              <a:solidFill>
                <a:schemeClr val="tx1"/>
              </a:solidFill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04925" y="3674028"/>
            <a:ext cx="95250" cy="95250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04925" y="4102653"/>
            <a:ext cx="95250" cy="9525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04925" y="4531278"/>
            <a:ext cx="95250" cy="95250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545530" y="3437871"/>
            <a:ext cx="10036175" cy="1311275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5"/>
              </a:spcBef>
            </a:pPr>
            <a:r>
              <a:rPr sz="2450" spc="200" dirty="0">
                <a:solidFill>
                  <a:schemeClr val="tx1"/>
                </a:solidFill>
                <a:latin typeface="Trebuchet MS"/>
                <a:cs typeface="Trebuchet MS"/>
              </a:rPr>
              <a:t>Mark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55" dirty="0">
                <a:solidFill>
                  <a:schemeClr val="tx1"/>
                </a:solidFill>
                <a:latin typeface="Trebuchet MS"/>
                <a:cs typeface="Trebuchet MS"/>
              </a:rPr>
              <a:t>all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30" dirty="0">
                <a:solidFill>
                  <a:schemeClr val="tx1"/>
                </a:solidFill>
                <a:latin typeface="Trebuchet MS"/>
                <a:cs typeface="Trebuchet MS"/>
              </a:rPr>
              <a:t>sites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on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40" dirty="0">
                <a:solidFill>
                  <a:schemeClr val="tx1"/>
                </a:solidFill>
                <a:latin typeface="Trebuchet MS"/>
                <a:cs typeface="Trebuchet MS"/>
              </a:rPr>
              <a:t>map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4799"/>
              </a:lnSpc>
            </a:pPr>
            <a:r>
              <a:rPr sz="2450" spc="200" dirty="0">
                <a:solidFill>
                  <a:schemeClr val="tx1"/>
                </a:solidFill>
                <a:latin typeface="Trebuchet MS"/>
                <a:cs typeface="Trebuchet MS"/>
              </a:rPr>
              <a:t>Mark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5" dirty="0">
                <a:solidFill>
                  <a:schemeClr val="tx1"/>
                </a:solidFill>
                <a:latin typeface="Trebuchet MS"/>
                <a:cs typeface="Trebuchet MS"/>
              </a:rPr>
              <a:t>success/failed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40" dirty="0">
                <a:solidFill>
                  <a:schemeClr val="tx1"/>
                </a:solidFill>
                <a:latin typeface="Trebuchet MS"/>
                <a:cs typeface="Trebuchet MS"/>
              </a:rPr>
              <a:t>launches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30" dirty="0">
                <a:solidFill>
                  <a:schemeClr val="tx1"/>
                </a:solidFill>
                <a:latin typeface="Trebuchet MS"/>
                <a:cs typeface="Trebuchet MS"/>
              </a:rPr>
              <a:t>for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25" dirty="0">
                <a:solidFill>
                  <a:schemeClr val="tx1"/>
                </a:solidFill>
                <a:latin typeface="Trebuchet MS"/>
                <a:cs typeface="Trebuchet MS"/>
              </a:rPr>
              <a:t>each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90" dirty="0">
                <a:solidFill>
                  <a:schemeClr val="tx1"/>
                </a:solidFill>
                <a:latin typeface="Trebuchet MS"/>
                <a:cs typeface="Trebuchet MS"/>
              </a:rPr>
              <a:t>site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on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40" dirty="0">
                <a:solidFill>
                  <a:schemeClr val="tx1"/>
                </a:solidFill>
                <a:latin typeface="Trebuchet MS"/>
                <a:cs typeface="Trebuchet MS"/>
              </a:rPr>
              <a:t>map </a:t>
            </a: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Calculate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0" dirty="0">
                <a:solidFill>
                  <a:schemeClr val="tx1"/>
                </a:solidFill>
                <a:latin typeface="Trebuchet MS"/>
                <a:cs typeface="Trebuchet MS"/>
              </a:rPr>
              <a:t>distances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5" dirty="0">
                <a:solidFill>
                  <a:schemeClr val="tx1"/>
                </a:solidFill>
                <a:latin typeface="Trebuchet MS"/>
                <a:cs typeface="Trebuchet MS"/>
              </a:rPr>
              <a:t>between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90" dirty="0">
                <a:solidFill>
                  <a:schemeClr val="tx1"/>
                </a:solidFill>
                <a:latin typeface="Trebuchet MS"/>
                <a:cs typeface="Trebuchet MS"/>
              </a:rPr>
              <a:t>site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dirty="0">
                <a:solidFill>
                  <a:schemeClr val="tx1"/>
                </a:solidFill>
                <a:latin typeface="Trebuchet MS"/>
                <a:cs typeface="Trebuchet MS"/>
              </a:rPr>
              <a:t>its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0" dirty="0">
                <a:solidFill>
                  <a:schemeClr val="tx1"/>
                </a:solidFill>
                <a:latin typeface="Trebuchet MS"/>
                <a:cs typeface="Trebuchet MS"/>
              </a:rPr>
              <a:t>proximities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18046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355" dirty="0"/>
              <a:t>Interactive</a:t>
            </a:r>
            <a:r>
              <a:rPr spc="-380" dirty="0"/>
              <a:t> </a:t>
            </a:r>
            <a:r>
              <a:rPr spc="-275" dirty="0"/>
              <a:t>Visual</a:t>
            </a:r>
            <a:r>
              <a:rPr spc="-375" dirty="0"/>
              <a:t> </a:t>
            </a:r>
            <a:r>
              <a:rPr spc="-240" dirty="0"/>
              <a:t>Analytics</a:t>
            </a:r>
            <a:r>
              <a:rPr spc="-375" dirty="0"/>
              <a:t> </a:t>
            </a:r>
            <a:r>
              <a:rPr spc="-425" dirty="0"/>
              <a:t>with</a:t>
            </a:r>
            <a:r>
              <a:rPr spc="-375" dirty="0"/>
              <a:t> </a:t>
            </a:r>
            <a:r>
              <a:rPr spc="-350" dirty="0"/>
              <a:t>Folium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3674028"/>
            <a:ext cx="95250" cy="9525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18046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220" dirty="0"/>
              <a:t>Machine</a:t>
            </a:r>
            <a:r>
              <a:rPr spc="-385" dirty="0"/>
              <a:t> </a:t>
            </a:r>
            <a:r>
              <a:rPr spc="-355" dirty="0"/>
              <a:t>Learning</a:t>
            </a:r>
            <a:r>
              <a:rPr spc="-385" dirty="0"/>
              <a:t> </a:t>
            </a:r>
            <a:r>
              <a:rPr spc="-195" dirty="0"/>
              <a:t>Prediction</a:t>
            </a: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18839" y="5283799"/>
            <a:ext cx="95250" cy="9525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6288297"/>
            <a:ext cx="95250" cy="95250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18839" y="7940496"/>
            <a:ext cx="95250" cy="9525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545530" y="3437871"/>
            <a:ext cx="15864840" cy="5577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878070">
              <a:lnSpc>
                <a:spcPct val="114799"/>
              </a:lnSpc>
              <a:spcBef>
                <a:spcPts val="100"/>
              </a:spcBef>
            </a:pPr>
            <a:r>
              <a:rPr sz="2450" spc="210" dirty="0">
                <a:solidFill>
                  <a:schemeClr val="tx1"/>
                </a:solidFill>
                <a:latin typeface="Trebuchet MS"/>
                <a:cs typeface="Trebuchet MS"/>
              </a:rPr>
              <a:t>Create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NumPy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5" dirty="0">
                <a:solidFill>
                  <a:schemeClr val="tx1"/>
                </a:solidFill>
                <a:latin typeface="Trebuchet MS"/>
                <a:cs typeface="Trebuchet MS"/>
              </a:rPr>
              <a:t>array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from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40" dirty="0">
                <a:solidFill>
                  <a:schemeClr val="tx1"/>
                </a:solidFill>
                <a:latin typeface="Trebuchet MS"/>
                <a:cs typeface="Trebuchet MS"/>
              </a:rPr>
              <a:t>column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45" dirty="0">
                <a:solidFill>
                  <a:schemeClr val="tx1"/>
                </a:solidFill>
                <a:latin typeface="Trebuchet MS"/>
                <a:cs typeface="Trebuchet MS"/>
              </a:rPr>
              <a:t>Class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9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0" dirty="0">
                <a:solidFill>
                  <a:schemeClr val="tx1"/>
                </a:solidFill>
                <a:latin typeface="Trebuchet MS"/>
                <a:cs typeface="Trebuchet MS"/>
              </a:rPr>
              <a:t>data,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5" dirty="0">
                <a:solidFill>
                  <a:schemeClr val="tx1"/>
                </a:solidFill>
                <a:latin typeface="Trebuchet MS"/>
                <a:cs typeface="Trebuchet MS"/>
              </a:rPr>
              <a:t>by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15" dirty="0">
                <a:solidFill>
                  <a:schemeClr val="tx1"/>
                </a:solidFill>
                <a:latin typeface="Trebuchet MS"/>
                <a:cs typeface="Trebuchet MS"/>
              </a:rPr>
              <a:t>applying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00" dirty="0">
                <a:solidFill>
                  <a:schemeClr val="tx1"/>
                </a:solidFill>
                <a:latin typeface="Trebuchet MS"/>
                <a:cs typeface="Trebuchet MS"/>
              </a:rPr>
              <a:t>the </a:t>
            </a:r>
            <a:r>
              <a:rPr sz="2450" spc="235" dirty="0">
                <a:solidFill>
                  <a:schemeClr val="tx1"/>
                </a:solidFill>
                <a:latin typeface="Trebuchet MS"/>
                <a:cs typeface="Trebuchet MS"/>
              </a:rPr>
              <a:t>method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60" dirty="0">
                <a:solidFill>
                  <a:schemeClr val="tx1"/>
                </a:solidFill>
                <a:latin typeface="Trebuchet MS"/>
                <a:cs typeface="Trebuchet MS"/>
              </a:rPr>
              <a:t>to_numpy()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then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70" dirty="0">
                <a:solidFill>
                  <a:schemeClr val="tx1"/>
                </a:solidFill>
                <a:latin typeface="Trebuchet MS"/>
                <a:cs typeface="Trebuchet MS"/>
              </a:rPr>
              <a:t>assign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-100" dirty="0">
                <a:solidFill>
                  <a:schemeClr val="tx1"/>
                </a:solidFill>
                <a:latin typeface="Trebuchet MS"/>
                <a:cs typeface="Trebuchet MS"/>
              </a:rPr>
              <a:t>it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0" dirty="0">
                <a:solidFill>
                  <a:schemeClr val="tx1"/>
                </a:solidFill>
                <a:latin typeface="Trebuchet MS"/>
                <a:cs typeface="Trebuchet MS"/>
              </a:rPr>
              <a:t>variable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5" dirty="0">
                <a:solidFill>
                  <a:schemeClr val="tx1"/>
                </a:solidFill>
                <a:latin typeface="Trebuchet MS"/>
                <a:cs typeface="Trebuchet MS"/>
              </a:rPr>
              <a:t>Y,make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15" dirty="0">
                <a:solidFill>
                  <a:schemeClr val="tx1"/>
                </a:solidFill>
                <a:latin typeface="Trebuchet MS"/>
                <a:cs typeface="Trebuchet MS"/>
              </a:rPr>
              <a:t>sure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00" dirty="0">
                <a:solidFill>
                  <a:schemeClr val="tx1"/>
                </a:solidFill>
                <a:latin typeface="Trebuchet MS"/>
                <a:cs typeface="Trebuchet MS"/>
              </a:rPr>
              <a:t>the </a:t>
            </a:r>
            <a:r>
              <a:rPr sz="2450" spc="145" dirty="0">
                <a:solidFill>
                  <a:schemeClr val="tx1"/>
                </a:solidFill>
                <a:latin typeface="Trebuchet MS"/>
                <a:cs typeface="Trebuchet MS"/>
              </a:rPr>
              <a:t>output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is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90" dirty="0">
                <a:solidFill>
                  <a:schemeClr val="tx1"/>
                </a:solidFill>
                <a:latin typeface="Trebuchet MS"/>
                <a:cs typeface="Trebuchet MS"/>
              </a:rPr>
              <a:t>Pandas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series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0" dirty="0">
                <a:solidFill>
                  <a:schemeClr val="tx1"/>
                </a:solidFill>
                <a:latin typeface="Trebuchet MS"/>
                <a:cs typeface="Trebuchet MS"/>
              </a:rPr>
              <a:t>(only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95" dirty="0">
                <a:solidFill>
                  <a:schemeClr val="tx1"/>
                </a:solidFill>
                <a:latin typeface="Trebuchet MS"/>
                <a:cs typeface="Trebuchet MS"/>
              </a:rPr>
              <a:t>one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00" dirty="0">
                <a:solidFill>
                  <a:schemeClr val="tx1"/>
                </a:solidFill>
                <a:latin typeface="Trebuchet MS"/>
                <a:cs typeface="Trebuchet MS"/>
              </a:rPr>
              <a:t>bracket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65" dirty="0">
                <a:solidFill>
                  <a:schemeClr val="tx1"/>
                </a:solidFill>
                <a:latin typeface="Trebuchet MS"/>
                <a:cs typeface="Trebuchet MS"/>
              </a:rPr>
              <a:t>df['name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6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80" dirty="0">
                <a:solidFill>
                  <a:schemeClr val="tx1"/>
                </a:solidFill>
                <a:latin typeface="Trebuchet MS"/>
                <a:cs typeface="Trebuchet MS"/>
              </a:rPr>
              <a:t>column']).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4726305" marR="414020">
              <a:lnSpc>
                <a:spcPct val="114799"/>
              </a:lnSpc>
              <a:spcBef>
                <a:spcPts val="2550"/>
              </a:spcBef>
            </a:pP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Standardize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0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9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X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then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45" dirty="0">
                <a:solidFill>
                  <a:schemeClr val="tx1"/>
                </a:solidFill>
                <a:latin typeface="Trebuchet MS"/>
                <a:cs typeface="Trebuchet MS"/>
              </a:rPr>
              <a:t>reassign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-100" dirty="0">
                <a:solidFill>
                  <a:schemeClr val="tx1"/>
                </a:solidFill>
                <a:latin typeface="Trebuchet MS"/>
                <a:cs typeface="Trebuchet MS"/>
              </a:rPr>
              <a:t>it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0" dirty="0">
                <a:solidFill>
                  <a:schemeClr val="tx1"/>
                </a:solidFill>
                <a:latin typeface="Trebuchet MS"/>
                <a:cs typeface="Trebuchet MS"/>
              </a:rPr>
              <a:t>variable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X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using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00" dirty="0">
                <a:solidFill>
                  <a:schemeClr val="tx1"/>
                </a:solidFill>
                <a:latin typeface="Trebuchet MS"/>
                <a:cs typeface="Trebuchet MS"/>
              </a:rPr>
              <a:t>the </a:t>
            </a:r>
            <a:r>
              <a:rPr sz="2450" spc="180" dirty="0">
                <a:solidFill>
                  <a:schemeClr val="tx1"/>
                </a:solidFill>
                <a:latin typeface="Trebuchet MS"/>
                <a:cs typeface="Trebuchet MS"/>
              </a:rPr>
              <a:t>transform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15" dirty="0">
                <a:solidFill>
                  <a:schemeClr val="tx1"/>
                </a:solidFill>
                <a:latin typeface="Trebuchet MS"/>
                <a:cs typeface="Trebuchet MS"/>
              </a:rPr>
              <a:t>provided</a:t>
            </a:r>
            <a:r>
              <a:rPr sz="24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70" dirty="0">
                <a:solidFill>
                  <a:schemeClr val="tx1"/>
                </a:solidFill>
                <a:latin typeface="Trebuchet MS"/>
                <a:cs typeface="Trebuchet MS"/>
              </a:rPr>
              <a:t>below.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2700" marR="4851400">
              <a:lnSpc>
                <a:spcPct val="114799"/>
              </a:lnSpc>
              <a:spcBef>
                <a:spcPts val="1155"/>
              </a:spcBef>
            </a:pPr>
            <a:r>
              <a:rPr sz="2450" spc="200" dirty="0">
                <a:solidFill>
                  <a:schemeClr val="tx1"/>
                </a:solidFill>
                <a:latin typeface="Trebuchet MS"/>
                <a:cs typeface="Trebuchet MS"/>
              </a:rPr>
              <a:t>Use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function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80" dirty="0">
                <a:solidFill>
                  <a:schemeClr val="tx1"/>
                </a:solidFill>
                <a:latin typeface="Trebuchet MS"/>
                <a:cs typeface="Trebuchet MS"/>
              </a:rPr>
              <a:t>train_test_split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55" dirty="0">
                <a:solidFill>
                  <a:schemeClr val="tx1"/>
                </a:solidFill>
                <a:latin typeface="Trebuchet MS"/>
                <a:cs typeface="Trebuchet MS"/>
              </a:rPr>
              <a:t>split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0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X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20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70" dirty="0">
                <a:solidFill>
                  <a:schemeClr val="tx1"/>
                </a:solidFill>
                <a:latin typeface="Trebuchet MS"/>
                <a:cs typeface="Trebuchet MS"/>
              </a:rPr>
              <a:t>Y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05" dirty="0">
                <a:solidFill>
                  <a:schemeClr val="tx1"/>
                </a:solidFill>
                <a:latin typeface="Trebuchet MS"/>
                <a:cs typeface="Trebuchet MS"/>
              </a:rPr>
              <a:t>into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35" dirty="0">
                <a:solidFill>
                  <a:schemeClr val="tx1"/>
                </a:solidFill>
                <a:latin typeface="Trebuchet MS"/>
                <a:cs typeface="Trebuchet MS"/>
              </a:rPr>
              <a:t>training </a:t>
            </a:r>
            <a:r>
              <a:rPr sz="2450" spc="320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65" dirty="0">
                <a:solidFill>
                  <a:schemeClr val="tx1"/>
                </a:solidFill>
                <a:latin typeface="Trebuchet MS"/>
                <a:cs typeface="Trebuchet MS"/>
              </a:rPr>
              <a:t>test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0" dirty="0">
                <a:solidFill>
                  <a:schemeClr val="tx1"/>
                </a:solidFill>
                <a:latin typeface="Trebuchet MS"/>
                <a:cs typeface="Trebuchet MS"/>
              </a:rPr>
              <a:t>data.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35" dirty="0">
                <a:solidFill>
                  <a:schemeClr val="tx1"/>
                </a:solidFill>
                <a:latin typeface="Trebuchet MS"/>
                <a:cs typeface="Trebuchet MS"/>
              </a:rPr>
              <a:t>Set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parameter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95" dirty="0">
                <a:solidFill>
                  <a:schemeClr val="tx1"/>
                </a:solidFill>
                <a:latin typeface="Trebuchet MS"/>
                <a:cs typeface="Trebuchet MS"/>
              </a:rPr>
              <a:t>test_size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dirty="0">
                <a:solidFill>
                  <a:schemeClr val="tx1"/>
                </a:solidFill>
                <a:latin typeface="Trebuchet MS"/>
                <a:cs typeface="Trebuchet MS"/>
              </a:rPr>
              <a:t>0.2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20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10" dirty="0">
                <a:solidFill>
                  <a:schemeClr val="tx1"/>
                </a:solidFill>
                <a:latin typeface="Trebuchet MS"/>
                <a:cs typeface="Trebuchet MS"/>
              </a:rPr>
              <a:t>random_state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9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2700" marR="4881245">
              <a:lnSpc>
                <a:spcPct val="114799"/>
              </a:lnSpc>
            </a:pPr>
            <a:r>
              <a:rPr sz="2450" spc="-105" dirty="0">
                <a:solidFill>
                  <a:schemeClr val="tx1"/>
                </a:solidFill>
                <a:latin typeface="Trebuchet MS"/>
                <a:cs typeface="Trebuchet MS"/>
              </a:rPr>
              <a:t>2.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30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5" dirty="0">
                <a:solidFill>
                  <a:schemeClr val="tx1"/>
                </a:solidFill>
                <a:latin typeface="Trebuchet MS"/>
                <a:cs typeface="Trebuchet MS"/>
              </a:rPr>
              <a:t>training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0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20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65" dirty="0">
                <a:solidFill>
                  <a:schemeClr val="tx1"/>
                </a:solidFill>
                <a:latin typeface="Trebuchet MS"/>
                <a:cs typeface="Trebuchet MS"/>
              </a:rPr>
              <a:t>test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0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15" dirty="0">
                <a:solidFill>
                  <a:schemeClr val="tx1"/>
                </a:solidFill>
                <a:latin typeface="Trebuchet MS"/>
                <a:cs typeface="Trebuchet MS"/>
              </a:rPr>
              <a:t>should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85" dirty="0">
                <a:solidFill>
                  <a:schemeClr val="tx1"/>
                </a:solidFill>
                <a:latin typeface="Trebuchet MS"/>
                <a:cs typeface="Trebuchet MS"/>
              </a:rPr>
              <a:t>be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75" dirty="0">
                <a:solidFill>
                  <a:schemeClr val="tx1"/>
                </a:solidFill>
                <a:latin typeface="Trebuchet MS"/>
                <a:cs typeface="Trebuchet MS"/>
              </a:rPr>
              <a:t>assigned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0" dirty="0">
                <a:solidFill>
                  <a:schemeClr val="tx1"/>
                </a:solidFill>
                <a:latin typeface="Trebuchet MS"/>
                <a:cs typeface="Trebuchet MS"/>
              </a:rPr>
              <a:t>following </a:t>
            </a:r>
            <a:r>
              <a:rPr sz="2450" spc="75" dirty="0">
                <a:solidFill>
                  <a:schemeClr val="tx1"/>
                </a:solidFill>
                <a:latin typeface="Trebuchet MS"/>
                <a:cs typeface="Trebuchet MS"/>
              </a:rPr>
              <a:t>labels.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4726305">
              <a:lnSpc>
                <a:spcPts val="2885"/>
              </a:lnSpc>
            </a:pPr>
            <a:r>
              <a:rPr sz="2450" spc="210" dirty="0">
                <a:solidFill>
                  <a:schemeClr val="tx1"/>
                </a:solidFill>
                <a:latin typeface="Trebuchet MS"/>
                <a:cs typeface="Trebuchet MS"/>
              </a:rPr>
              <a:t>Create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0" dirty="0">
                <a:solidFill>
                  <a:schemeClr val="tx1"/>
                </a:solidFill>
                <a:latin typeface="Trebuchet MS"/>
                <a:cs typeface="Trebuchet MS"/>
              </a:rPr>
              <a:t>logistic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5" dirty="0">
                <a:solidFill>
                  <a:schemeClr val="tx1"/>
                </a:solidFill>
                <a:latin typeface="Trebuchet MS"/>
                <a:cs typeface="Trebuchet MS"/>
              </a:rPr>
              <a:t>regression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then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10" dirty="0">
                <a:solidFill>
                  <a:schemeClr val="tx1"/>
                </a:solidFill>
                <a:latin typeface="Trebuchet MS"/>
                <a:cs typeface="Trebuchet MS"/>
              </a:rPr>
              <a:t>create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15" dirty="0">
                <a:solidFill>
                  <a:schemeClr val="tx1"/>
                </a:solidFill>
                <a:latin typeface="Trebuchet MS"/>
                <a:cs typeface="Trebuchet MS"/>
              </a:rPr>
              <a:t>GridSearchCV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4726305" marR="5080">
              <a:lnSpc>
                <a:spcPct val="114799"/>
              </a:lnSpc>
            </a:pP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35" dirty="0">
                <a:solidFill>
                  <a:schemeClr val="tx1"/>
                </a:solidFill>
                <a:latin typeface="Trebuchet MS"/>
                <a:cs typeface="Trebuchet MS"/>
              </a:rPr>
              <a:t>logreg_cv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dirty="0">
                <a:solidFill>
                  <a:schemeClr val="tx1"/>
                </a:solidFill>
                <a:latin typeface="Trebuchet MS"/>
                <a:cs typeface="Trebuchet MS"/>
              </a:rPr>
              <a:t>with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60" dirty="0">
                <a:solidFill>
                  <a:schemeClr val="tx1"/>
                </a:solidFill>
                <a:latin typeface="Trebuchet MS"/>
                <a:cs typeface="Trebuchet MS"/>
              </a:rPr>
              <a:t>cv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dirty="0">
                <a:solidFill>
                  <a:schemeClr val="tx1"/>
                </a:solidFill>
                <a:latin typeface="Trebuchet MS"/>
                <a:cs typeface="Trebuchet MS"/>
              </a:rPr>
              <a:t>=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-175" dirty="0">
                <a:solidFill>
                  <a:schemeClr val="tx1"/>
                </a:solidFill>
                <a:latin typeface="Trebuchet MS"/>
                <a:cs typeface="Trebuchet MS"/>
              </a:rPr>
              <a:t>10.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-65" dirty="0">
                <a:solidFill>
                  <a:schemeClr val="tx1"/>
                </a:solidFill>
                <a:latin typeface="Trebuchet MS"/>
                <a:cs typeface="Trebuchet MS"/>
              </a:rPr>
              <a:t>Fit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0" dirty="0">
                <a:solidFill>
                  <a:schemeClr val="tx1"/>
                </a:solidFill>
                <a:latin typeface="Trebuchet MS"/>
                <a:cs typeface="Trebuchet MS"/>
              </a:rPr>
              <a:t>find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75" dirty="0">
                <a:solidFill>
                  <a:schemeClr val="tx1"/>
                </a:solidFill>
                <a:latin typeface="Trebuchet MS"/>
                <a:cs typeface="Trebuchet MS"/>
              </a:rPr>
              <a:t>best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5" dirty="0">
                <a:solidFill>
                  <a:schemeClr val="tx1"/>
                </a:solidFill>
                <a:latin typeface="Trebuchet MS"/>
                <a:cs typeface="Trebuchet MS"/>
              </a:rPr>
              <a:t>parameters </a:t>
            </a: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from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70" dirty="0">
                <a:solidFill>
                  <a:schemeClr val="tx1"/>
                </a:solidFill>
                <a:latin typeface="Trebuchet MS"/>
                <a:cs typeface="Trebuchet MS"/>
              </a:rPr>
              <a:t>dictionary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65" dirty="0">
                <a:solidFill>
                  <a:schemeClr val="tx1"/>
                </a:solidFill>
                <a:latin typeface="Trebuchet MS"/>
                <a:cs typeface="Trebuchet MS"/>
              </a:rPr>
              <a:t>parameters.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721525" y="5143499"/>
            <a:ext cx="10896599" cy="59054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04925" y="3674028"/>
            <a:ext cx="95250" cy="9525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545530" y="3437871"/>
            <a:ext cx="12390755" cy="1311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99"/>
              </a:lnSpc>
              <a:spcBef>
                <a:spcPts val="100"/>
              </a:spcBef>
            </a:pPr>
            <a:r>
              <a:rPr sz="2450" spc="135" dirty="0">
                <a:solidFill>
                  <a:schemeClr val="tx1"/>
                </a:solidFill>
                <a:latin typeface="Trebuchet MS"/>
                <a:cs typeface="Trebuchet MS"/>
              </a:rPr>
              <a:t>We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5" dirty="0">
                <a:solidFill>
                  <a:schemeClr val="tx1"/>
                </a:solidFill>
                <a:latin typeface="Trebuchet MS"/>
                <a:cs typeface="Trebuchet MS"/>
              </a:rPr>
              <a:t>output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5" dirty="0">
                <a:solidFill>
                  <a:schemeClr val="tx1"/>
                </a:solidFill>
                <a:latin typeface="Trebuchet MS"/>
                <a:cs typeface="Trebuchet MS"/>
              </a:rPr>
              <a:t>GridSearchCV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30" dirty="0">
                <a:solidFill>
                  <a:schemeClr val="tx1"/>
                </a:solidFill>
                <a:latin typeface="Trebuchet MS"/>
                <a:cs typeface="Trebuchet MS"/>
              </a:rPr>
              <a:t>for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0" dirty="0">
                <a:solidFill>
                  <a:schemeClr val="tx1"/>
                </a:solidFill>
                <a:latin typeface="Trebuchet MS"/>
                <a:cs typeface="Trebuchet MS"/>
              </a:rPr>
              <a:t>logistic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70" dirty="0">
                <a:solidFill>
                  <a:schemeClr val="tx1"/>
                </a:solidFill>
                <a:latin typeface="Trebuchet MS"/>
                <a:cs typeface="Trebuchet MS"/>
              </a:rPr>
              <a:t>regression.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35" dirty="0">
                <a:solidFill>
                  <a:schemeClr val="tx1"/>
                </a:solidFill>
                <a:latin typeface="Trebuchet MS"/>
                <a:cs typeface="Trebuchet MS"/>
              </a:rPr>
              <a:t>We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5" dirty="0">
                <a:solidFill>
                  <a:schemeClr val="tx1"/>
                </a:solidFill>
                <a:latin typeface="Trebuchet MS"/>
                <a:cs typeface="Trebuchet MS"/>
              </a:rPr>
              <a:t>display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5" dirty="0">
                <a:solidFill>
                  <a:schemeClr val="tx1"/>
                </a:solidFill>
                <a:latin typeface="Trebuchet MS"/>
                <a:cs typeface="Trebuchet MS"/>
              </a:rPr>
              <a:t>best </a:t>
            </a:r>
            <a:r>
              <a:rPr sz="2450" spc="235" dirty="0">
                <a:solidFill>
                  <a:schemeClr val="tx1"/>
                </a:solidFill>
                <a:latin typeface="Trebuchet MS"/>
                <a:cs typeface="Trebuchet MS"/>
              </a:rPr>
              <a:t>parameters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using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0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90" dirty="0">
                <a:solidFill>
                  <a:schemeClr val="tx1"/>
                </a:solidFill>
                <a:latin typeface="Trebuchet MS"/>
                <a:cs typeface="Trebuchet MS"/>
              </a:rPr>
              <a:t>attribute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best_params_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20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accuracy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on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00" dirty="0">
                <a:solidFill>
                  <a:schemeClr val="tx1"/>
                </a:solidFill>
                <a:latin typeface="Trebuchet MS"/>
                <a:cs typeface="Trebuchet MS"/>
              </a:rPr>
              <a:t>the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validation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0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using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0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90" dirty="0">
                <a:solidFill>
                  <a:schemeClr val="tx1"/>
                </a:solidFill>
                <a:latin typeface="Trebuchet MS"/>
                <a:cs typeface="Trebuchet MS"/>
              </a:rPr>
              <a:t>attribute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5" dirty="0">
                <a:solidFill>
                  <a:schemeClr val="tx1"/>
                </a:solidFill>
                <a:latin typeface="Trebuchet MS"/>
                <a:cs typeface="Trebuchet MS"/>
              </a:rPr>
              <a:t>best_score_.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18046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220" dirty="0"/>
              <a:t>Machine</a:t>
            </a:r>
            <a:r>
              <a:rPr spc="-385" dirty="0"/>
              <a:t> </a:t>
            </a:r>
            <a:r>
              <a:rPr spc="-355" dirty="0"/>
              <a:t>Learning</a:t>
            </a:r>
            <a:r>
              <a:rPr spc="-385" dirty="0"/>
              <a:t> </a:t>
            </a:r>
            <a:r>
              <a:rPr spc="-195" dirty="0"/>
              <a:t>Prediction</a:t>
            </a: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04925" y="6458803"/>
            <a:ext cx="95250" cy="9525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545530" y="6277510"/>
            <a:ext cx="10285095" cy="399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Calculate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accuracy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on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65" dirty="0">
                <a:solidFill>
                  <a:schemeClr val="tx1"/>
                </a:solidFill>
                <a:latin typeface="Trebuchet MS"/>
                <a:cs typeface="Trebuchet MS"/>
              </a:rPr>
              <a:t>test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0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using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35" dirty="0">
                <a:solidFill>
                  <a:schemeClr val="tx1"/>
                </a:solidFill>
                <a:latin typeface="Trebuchet MS"/>
                <a:cs typeface="Trebuchet MS"/>
              </a:rPr>
              <a:t>method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0" dirty="0">
                <a:solidFill>
                  <a:schemeClr val="tx1"/>
                </a:solidFill>
                <a:latin typeface="Trebuchet MS"/>
                <a:cs typeface="Trebuchet MS"/>
              </a:rPr>
              <a:t>score: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561217" y="7230959"/>
            <a:ext cx="7165975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b="1" spc="-310" dirty="0">
                <a:solidFill>
                  <a:srgbClr val="F1E8E8"/>
                </a:solidFill>
                <a:latin typeface="Verdana"/>
                <a:cs typeface="Verdana"/>
              </a:rPr>
              <a:t>0.8333333333333334</a:t>
            </a:r>
            <a:endParaRPr sz="4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41223" y="3360511"/>
            <a:ext cx="7600949" cy="570549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1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18042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220" dirty="0"/>
              <a:t>Machine</a:t>
            </a:r>
            <a:r>
              <a:rPr spc="-385" dirty="0"/>
              <a:t> </a:t>
            </a:r>
            <a:r>
              <a:rPr spc="-355" dirty="0"/>
              <a:t>Learning</a:t>
            </a:r>
            <a:r>
              <a:rPr spc="-385" dirty="0"/>
              <a:t> </a:t>
            </a:r>
            <a:r>
              <a:rPr spc="-195" dirty="0"/>
              <a:t>Prediction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90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016000" y="1003367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18049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220" dirty="0"/>
              <a:t>Machine</a:t>
            </a:r>
            <a:r>
              <a:rPr spc="-385" dirty="0"/>
              <a:t> </a:t>
            </a:r>
            <a:r>
              <a:rPr spc="-355" dirty="0"/>
              <a:t>Learning</a:t>
            </a:r>
            <a:r>
              <a:rPr spc="-385" dirty="0"/>
              <a:t> </a:t>
            </a:r>
            <a:r>
              <a:rPr spc="-195" dirty="0"/>
              <a:t>Prediction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3674028"/>
            <a:ext cx="95250" cy="95250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545530" y="3437871"/>
            <a:ext cx="13521055" cy="8437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99"/>
              </a:lnSpc>
              <a:spcBef>
                <a:spcPts val="100"/>
              </a:spcBef>
            </a:pPr>
            <a:r>
              <a:rPr sz="2450" spc="210" dirty="0">
                <a:solidFill>
                  <a:schemeClr val="tx1"/>
                </a:solidFill>
                <a:latin typeface="Trebuchet MS"/>
                <a:cs typeface="Trebuchet MS"/>
              </a:rPr>
              <a:t>Create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10" dirty="0">
                <a:solidFill>
                  <a:schemeClr val="tx1"/>
                </a:solidFill>
                <a:latin typeface="Trebuchet MS"/>
                <a:cs typeface="Trebuchet MS"/>
              </a:rPr>
              <a:t>support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80" dirty="0">
                <a:solidFill>
                  <a:schemeClr val="tx1"/>
                </a:solidFill>
                <a:latin typeface="Trebuchet MS"/>
                <a:cs typeface="Trebuchet MS"/>
              </a:rPr>
              <a:t>vector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65" dirty="0">
                <a:solidFill>
                  <a:schemeClr val="tx1"/>
                </a:solidFill>
                <a:latin typeface="Trebuchet MS"/>
                <a:cs typeface="Trebuchet MS"/>
              </a:rPr>
              <a:t>machine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then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10" dirty="0">
                <a:solidFill>
                  <a:schemeClr val="tx1"/>
                </a:solidFill>
                <a:latin typeface="Trebuchet MS"/>
                <a:cs typeface="Trebuchet MS"/>
              </a:rPr>
              <a:t>create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5" dirty="0">
                <a:solidFill>
                  <a:schemeClr val="tx1"/>
                </a:solidFill>
                <a:latin typeface="Trebuchet MS"/>
                <a:cs typeface="Trebuchet MS"/>
              </a:rPr>
              <a:t>GridSearchCV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0" dirty="0">
                <a:solidFill>
                  <a:schemeClr val="tx1"/>
                </a:solidFill>
                <a:latin typeface="Trebuchet MS"/>
                <a:cs typeface="Trebuchet MS"/>
              </a:rPr>
              <a:t>svm_cv </a:t>
            </a:r>
            <a:r>
              <a:rPr sz="2450" dirty="0">
                <a:solidFill>
                  <a:schemeClr val="tx1"/>
                </a:solidFill>
                <a:latin typeface="Trebuchet MS"/>
                <a:cs typeface="Trebuchet MS"/>
              </a:rPr>
              <a:t>with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60" dirty="0">
                <a:solidFill>
                  <a:schemeClr val="tx1"/>
                </a:solidFill>
                <a:latin typeface="Trebuchet MS"/>
                <a:cs typeface="Trebuchet MS"/>
              </a:rPr>
              <a:t>cv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70" dirty="0">
                <a:solidFill>
                  <a:schemeClr val="tx1"/>
                </a:solidFill>
                <a:latin typeface="Trebuchet MS"/>
                <a:cs typeface="Trebuchet MS"/>
              </a:rPr>
              <a:t>-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-175" dirty="0">
                <a:solidFill>
                  <a:schemeClr val="tx1"/>
                </a:solidFill>
                <a:latin typeface="Trebuchet MS"/>
                <a:cs typeface="Trebuchet MS"/>
              </a:rPr>
              <a:t>10.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-65" dirty="0">
                <a:solidFill>
                  <a:schemeClr val="tx1"/>
                </a:solidFill>
                <a:latin typeface="Trebuchet MS"/>
                <a:cs typeface="Trebuchet MS"/>
              </a:rPr>
              <a:t>Fit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0" dirty="0">
                <a:solidFill>
                  <a:schemeClr val="tx1"/>
                </a:solidFill>
                <a:latin typeface="Trebuchet MS"/>
                <a:cs typeface="Trebuchet MS"/>
              </a:rPr>
              <a:t>find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75" dirty="0">
                <a:solidFill>
                  <a:schemeClr val="tx1"/>
                </a:solidFill>
                <a:latin typeface="Trebuchet MS"/>
                <a:cs typeface="Trebuchet MS"/>
              </a:rPr>
              <a:t>best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35" dirty="0">
                <a:solidFill>
                  <a:schemeClr val="tx1"/>
                </a:solidFill>
                <a:latin typeface="Trebuchet MS"/>
                <a:cs typeface="Trebuchet MS"/>
              </a:rPr>
              <a:t>parameters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from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70" dirty="0">
                <a:solidFill>
                  <a:schemeClr val="tx1"/>
                </a:solidFill>
                <a:latin typeface="Trebuchet MS"/>
                <a:cs typeface="Trebuchet MS"/>
              </a:rPr>
              <a:t>dictionary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65" dirty="0">
                <a:solidFill>
                  <a:schemeClr val="tx1"/>
                </a:solidFill>
                <a:latin typeface="Trebuchet MS"/>
                <a:cs typeface="Trebuchet MS"/>
              </a:rPr>
              <a:t>parameters.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082014" y="4874824"/>
            <a:ext cx="10124440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b="1" spc="-275" dirty="0">
                <a:solidFill>
                  <a:srgbClr val="F1E8E8"/>
                </a:solidFill>
                <a:latin typeface="Verdana"/>
                <a:cs typeface="Verdana"/>
              </a:rPr>
              <a:t>accuracy</a:t>
            </a:r>
            <a:r>
              <a:rPr sz="4900" b="1" spc="-330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869" dirty="0">
                <a:solidFill>
                  <a:srgbClr val="F1E8E8"/>
                </a:solidFill>
                <a:latin typeface="Verdana"/>
                <a:cs typeface="Verdana"/>
              </a:rPr>
              <a:t>:</a:t>
            </a:r>
            <a:r>
              <a:rPr sz="4900" b="1" spc="-32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455" dirty="0">
                <a:solidFill>
                  <a:srgbClr val="F1E8E8"/>
                </a:solidFill>
                <a:latin typeface="Verdana"/>
                <a:cs typeface="Verdana"/>
              </a:rPr>
              <a:t>0.8482142857142856</a:t>
            </a:r>
            <a:endParaRPr sz="4900">
              <a:latin typeface="Verdana"/>
              <a:cs typeface="Verdan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6568836"/>
            <a:ext cx="95250" cy="9525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545530" y="6387543"/>
            <a:ext cx="10285095" cy="399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Calculate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accuracy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on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65" dirty="0">
                <a:solidFill>
                  <a:schemeClr val="tx1"/>
                </a:solidFill>
                <a:latin typeface="Trebuchet MS"/>
                <a:cs typeface="Trebuchet MS"/>
              </a:rPr>
              <a:t>test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0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using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35" dirty="0">
                <a:solidFill>
                  <a:schemeClr val="tx1"/>
                </a:solidFill>
                <a:latin typeface="Trebuchet MS"/>
                <a:cs typeface="Trebuchet MS"/>
              </a:rPr>
              <a:t>method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0" dirty="0">
                <a:solidFill>
                  <a:schemeClr val="tx1"/>
                </a:solidFill>
                <a:latin typeface="Trebuchet MS"/>
                <a:cs typeface="Trebuchet MS"/>
              </a:rPr>
              <a:t>score: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977098" y="7340992"/>
            <a:ext cx="7165975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b="1" spc="-310" dirty="0">
                <a:solidFill>
                  <a:srgbClr val="F1E8E8"/>
                </a:solidFill>
                <a:latin typeface="Verdana"/>
                <a:cs typeface="Verdana"/>
              </a:rPr>
              <a:t>0.8333333333333334</a:t>
            </a:r>
            <a:endParaRPr sz="4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18046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220" dirty="0"/>
              <a:t>Machine</a:t>
            </a:r>
            <a:r>
              <a:rPr spc="-385" dirty="0"/>
              <a:t> </a:t>
            </a:r>
            <a:r>
              <a:rPr spc="-355" dirty="0"/>
              <a:t>Learning</a:t>
            </a:r>
            <a:r>
              <a:rPr spc="-385" dirty="0"/>
              <a:t> </a:t>
            </a:r>
            <a:r>
              <a:rPr spc="-195" dirty="0"/>
              <a:t>Prediction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3674028"/>
            <a:ext cx="95250" cy="95250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545530" y="3437871"/>
            <a:ext cx="13477240" cy="8437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99"/>
              </a:lnSpc>
              <a:spcBef>
                <a:spcPts val="100"/>
              </a:spcBef>
            </a:pPr>
            <a:r>
              <a:rPr sz="2450" spc="210" dirty="0">
                <a:solidFill>
                  <a:schemeClr val="tx1"/>
                </a:solidFill>
                <a:latin typeface="Trebuchet MS"/>
                <a:cs typeface="Trebuchet MS"/>
              </a:rPr>
              <a:t>Create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0" dirty="0">
                <a:solidFill>
                  <a:schemeClr val="tx1"/>
                </a:solidFill>
                <a:latin typeface="Trebuchet MS"/>
                <a:cs typeface="Trebuchet MS"/>
              </a:rPr>
              <a:t>decision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0" dirty="0">
                <a:solidFill>
                  <a:schemeClr val="tx1"/>
                </a:solidFill>
                <a:latin typeface="Trebuchet MS"/>
                <a:cs typeface="Trebuchet MS"/>
              </a:rPr>
              <a:t>tree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0" dirty="0">
                <a:solidFill>
                  <a:schemeClr val="tx1"/>
                </a:solidFill>
                <a:latin typeface="Trebuchet MS"/>
                <a:cs typeface="Trebuchet MS"/>
              </a:rPr>
              <a:t>classifier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then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10" dirty="0">
                <a:solidFill>
                  <a:schemeClr val="tx1"/>
                </a:solidFill>
                <a:latin typeface="Trebuchet MS"/>
                <a:cs typeface="Trebuchet MS"/>
              </a:rPr>
              <a:t>create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5" dirty="0">
                <a:solidFill>
                  <a:schemeClr val="tx1"/>
                </a:solidFill>
                <a:latin typeface="Trebuchet MS"/>
                <a:cs typeface="Trebuchet MS"/>
              </a:rPr>
              <a:t>GridSearchCV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5" dirty="0">
                <a:solidFill>
                  <a:schemeClr val="tx1"/>
                </a:solidFill>
                <a:latin typeface="Trebuchet MS"/>
                <a:cs typeface="Trebuchet MS"/>
              </a:rPr>
              <a:t>tree_cv </a:t>
            </a:r>
            <a:r>
              <a:rPr sz="2450" dirty="0">
                <a:solidFill>
                  <a:schemeClr val="tx1"/>
                </a:solidFill>
                <a:latin typeface="Trebuchet MS"/>
                <a:cs typeface="Trebuchet MS"/>
              </a:rPr>
              <a:t>with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60" dirty="0">
                <a:solidFill>
                  <a:schemeClr val="tx1"/>
                </a:solidFill>
                <a:latin typeface="Trebuchet MS"/>
                <a:cs typeface="Trebuchet MS"/>
              </a:rPr>
              <a:t>cv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dirty="0">
                <a:solidFill>
                  <a:schemeClr val="tx1"/>
                </a:solidFill>
                <a:latin typeface="Trebuchet MS"/>
                <a:cs typeface="Trebuchet MS"/>
              </a:rPr>
              <a:t>=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-175" dirty="0">
                <a:solidFill>
                  <a:schemeClr val="tx1"/>
                </a:solidFill>
                <a:latin typeface="Trebuchet MS"/>
                <a:cs typeface="Trebuchet MS"/>
              </a:rPr>
              <a:t>10.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-65" dirty="0">
                <a:solidFill>
                  <a:schemeClr val="tx1"/>
                </a:solidFill>
                <a:latin typeface="Trebuchet MS"/>
                <a:cs typeface="Trebuchet MS"/>
              </a:rPr>
              <a:t>Fit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0" dirty="0">
                <a:solidFill>
                  <a:schemeClr val="tx1"/>
                </a:solidFill>
                <a:latin typeface="Trebuchet MS"/>
                <a:cs typeface="Trebuchet MS"/>
              </a:rPr>
              <a:t>find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75" dirty="0">
                <a:solidFill>
                  <a:schemeClr val="tx1"/>
                </a:solidFill>
                <a:latin typeface="Trebuchet MS"/>
                <a:cs typeface="Trebuchet MS"/>
              </a:rPr>
              <a:t>best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35" dirty="0">
                <a:solidFill>
                  <a:schemeClr val="tx1"/>
                </a:solidFill>
                <a:latin typeface="Trebuchet MS"/>
                <a:cs typeface="Trebuchet MS"/>
              </a:rPr>
              <a:t>parameters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from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70" dirty="0">
                <a:solidFill>
                  <a:schemeClr val="tx1"/>
                </a:solidFill>
                <a:latin typeface="Trebuchet MS"/>
                <a:cs typeface="Trebuchet MS"/>
              </a:rPr>
              <a:t>dictionary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5" dirty="0">
                <a:solidFill>
                  <a:schemeClr val="tx1"/>
                </a:solidFill>
                <a:latin typeface="Trebuchet MS"/>
                <a:cs typeface="Trebuchet MS"/>
              </a:rPr>
              <a:t>parameters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80092" y="4874824"/>
            <a:ext cx="9928225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b="1" spc="-275" dirty="0">
                <a:solidFill>
                  <a:srgbClr val="F1E8E8"/>
                </a:solidFill>
                <a:latin typeface="Verdana"/>
                <a:cs typeface="Verdana"/>
              </a:rPr>
              <a:t>accuracy</a:t>
            </a:r>
            <a:r>
              <a:rPr sz="4900" b="1" spc="-330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869" dirty="0">
                <a:solidFill>
                  <a:srgbClr val="F1E8E8"/>
                </a:solidFill>
                <a:latin typeface="Verdana"/>
                <a:cs typeface="Verdana"/>
              </a:rPr>
              <a:t>:</a:t>
            </a:r>
            <a:r>
              <a:rPr sz="4900" b="1" spc="-32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545" dirty="0">
                <a:solidFill>
                  <a:srgbClr val="F1E8E8"/>
                </a:solidFill>
                <a:latin typeface="Verdana"/>
                <a:cs typeface="Verdana"/>
              </a:rPr>
              <a:t>0.8714285714285713</a:t>
            </a:r>
            <a:endParaRPr sz="4900">
              <a:latin typeface="Verdana"/>
              <a:cs typeface="Verdan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6464076"/>
            <a:ext cx="95250" cy="9525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545530" y="6282783"/>
            <a:ext cx="11965940" cy="399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Calculate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accuracy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6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5" dirty="0">
                <a:solidFill>
                  <a:schemeClr val="tx1"/>
                </a:solidFill>
                <a:latin typeface="Trebuchet MS"/>
                <a:cs typeface="Trebuchet MS"/>
              </a:rPr>
              <a:t>tree_cv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on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65" dirty="0">
                <a:solidFill>
                  <a:schemeClr val="tx1"/>
                </a:solidFill>
                <a:latin typeface="Trebuchet MS"/>
                <a:cs typeface="Trebuchet MS"/>
              </a:rPr>
              <a:t>test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0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using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35" dirty="0">
                <a:solidFill>
                  <a:schemeClr val="tx1"/>
                </a:solidFill>
                <a:latin typeface="Trebuchet MS"/>
                <a:cs typeface="Trebuchet MS"/>
              </a:rPr>
              <a:t>method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0" dirty="0">
                <a:solidFill>
                  <a:schemeClr val="tx1"/>
                </a:solidFill>
                <a:latin typeface="Trebuchet MS"/>
                <a:cs typeface="Trebuchet MS"/>
              </a:rPr>
              <a:t>score: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443107" y="7190177"/>
            <a:ext cx="7165975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b="1" spc="-310" dirty="0">
                <a:solidFill>
                  <a:srgbClr val="F1E8E8"/>
                </a:solidFill>
                <a:latin typeface="Verdana"/>
                <a:cs typeface="Verdana"/>
              </a:rPr>
              <a:t>0.8333333333333334</a:t>
            </a:r>
            <a:endParaRPr sz="4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18046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220" dirty="0"/>
              <a:t>Machine</a:t>
            </a:r>
            <a:r>
              <a:rPr spc="-385" dirty="0"/>
              <a:t> </a:t>
            </a:r>
            <a:r>
              <a:rPr spc="-355" dirty="0"/>
              <a:t>Learning</a:t>
            </a:r>
            <a:r>
              <a:rPr spc="-385" dirty="0"/>
              <a:t> </a:t>
            </a:r>
            <a:r>
              <a:rPr spc="-195" dirty="0"/>
              <a:t>Prediction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3674028"/>
            <a:ext cx="95250" cy="95250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545530" y="3437871"/>
            <a:ext cx="13387069" cy="8437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99"/>
              </a:lnSpc>
              <a:spcBef>
                <a:spcPts val="100"/>
              </a:spcBef>
            </a:pPr>
            <a:r>
              <a:rPr sz="2450" spc="210" dirty="0">
                <a:solidFill>
                  <a:schemeClr val="tx1"/>
                </a:solidFill>
                <a:latin typeface="Trebuchet MS"/>
                <a:cs typeface="Trebuchet MS"/>
              </a:rPr>
              <a:t>Create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0" dirty="0">
                <a:solidFill>
                  <a:schemeClr val="tx1"/>
                </a:solidFill>
                <a:latin typeface="Trebuchet MS"/>
                <a:cs typeface="Trebuchet MS"/>
              </a:rPr>
              <a:t>k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00" dirty="0">
                <a:solidFill>
                  <a:schemeClr val="tx1"/>
                </a:solidFill>
                <a:latin typeface="Trebuchet MS"/>
                <a:cs typeface="Trebuchet MS"/>
              </a:rPr>
              <a:t>nearest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40" dirty="0">
                <a:solidFill>
                  <a:schemeClr val="tx1"/>
                </a:solidFill>
                <a:latin typeface="Trebuchet MS"/>
                <a:cs typeface="Trebuchet MS"/>
              </a:rPr>
              <a:t>neighbors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then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10" dirty="0">
                <a:solidFill>
                  <a:schemeClr val="tx1"/>
                </a:solidFill>
                <a:latin typeface="Trebuchet MS"/>
                <a:cs typeface="Trebuchet MS"/>
              </a:rPr>
              <a:t>create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420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5" dirty="0">
                <a:solidFill>
                  <a:schemeClr val="tx1"/>
                </a:solidFill>
                <a:latin typeface="Trebuchet MS"/>
                <a:cs typeface="Trebuchet MS"/>
              </a:rPr>
              <a:t>GridSearchCV</a:t>
            </a:r>
            <a:r>
              <a:rPr sz="24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00" dirty="0">
                <a:solidFill>
                  <a:schemeClr val="tx1"/>
                </a:solidFill>
                <a:latin typeface="Trebuchet MS"/>
                <a:cs typeface="Trebuchet MS"/>
              </a:rPr>
              <a:t>knn_cv</a:t>
            </a:r>
            <a:r>
              <a:rPr sz="24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-20" dirty="0">
                <a:solidFill>
                  <a:schemeClr val="tx1"/>
                </a:solidFill>
                <a:latin typeface="Trebuchet MS"/>
                <a:cs typeface="Trebuchet MS"/>
              </a:rPr>
              <a:t>with </a:t>
            </a:r>
            <a:r>
              <a:rPr sz="2450" spc="260" dirty="0">
                <a:solidFill>
                  <a:schemeClr val="tx1"/>
                </a:solidFill>
                <a:latin typeface="Trebuchet MS"/>
                <a:cs typeface="Trebuchet MS"/>
              </a:rPr>
              <a:t>cv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dirty="0">
                <a:solidFill>
                  <a:schemeClr val="tx1"/>
                </a:solidFill>
                <a:latin typeface="Trebuchet MS"/>
                <a:cs typeface="Trebuchet MS"/>
              </a:rPr>
              <a:t>=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-175" dirty="0">
                <a:solidFill>
                  <a:schemeClr val="tx1"/>
                </a:solidFill>
                <a:latin typeface="Trebuchet MS"/>
                <a:cs typeface="Trebuchet MS"/>
              </a:rPr>
              <a:t>10.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-65" dirty="0">
                <a:solidFill>
                  <a:schemeClr val="tx1"/>
                </a:solidFill>
                <a:latin typeface="Trebuchet MS"/>
                <a:cs typeface="Trebuchet MS"/>
              </a:rPr>
              <a:t>Fit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50" dirty="0">
                <a:solidFill>
                  <a:schemeClr val="tx1"/>
                </a:solidFill>
                <a:latin typeface="Trebuchet MS"/>
                <a:cs typeface="Trebuchet MS"/>
              </a:rPr>
              <a:t>object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4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10" dirty="0">
                <a:solidFill>
                  <a:schemeClr val="tx1"/>
                </a:solidFill>
                <a:latin typeface="Trebuchet MS"/>
                <a:cs typeface="Trebuchet MS"/>
              </a:rPr>
              <a:t>find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75" dirty="0">
                <a:solidFill>
                  <a:schemeClr val="tx1"/>
                </a:solidFill>
                <a:latin typeface="Trebuchet MS"/>
                <a:cs typeface="Trebuchet MS"/>
              </a:rPr>
              <a:t>best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35" dirty="0">
                <a:solidFill>
                  <a:schemeClr val="tx1"/>
                </a:solidFill>
                <a:latin typeface="Trebuchet MS"/>
                <a:cs typeface="Trebuchet MS"/>
              </a:rPr>
              <a:t>parameters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from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70" dirty="0">
                <a:solidFill>
                  <a:schemeClr val="tx1"/>
                </a:solidFill>
                <a:latin typeface="Trebuchet MS"/>
                <a:cs typeface="Trebuchet MS"/>
              </a:rPr>
              <a:t>dictionary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5" dirty="0">
                <a:solidFill>
                  <a:schemeClr val="tx1"/>
                </a:solidFill>
                <a:latin typeface="Trebuchet MS"/>
                <a:cs typeface="Trebuchet MS"/>
              </a:rPr>
              <a:t>parameters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081419" y="4874824"/>
            <a:ext cx="10125710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b="1" spc="-275" dirty="0">
                <a:solidFill>
                  <a:srgbClr val="F1E8E8"/>
                </a:solidFill>
                <a:latin typeface="Verdana"/>
                <a:cs typeface="Verdana"/>
              </a:rPr>
              <a:t>accuracy</a:t>
            </a:r>
            <a:r>
              <a:rPr sz="4900" b="1" spc="-330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869" dirty="0">
                <a:solidFill>
                  <a:srgbClr val="F1E8E8"/>
                </a:solidFill>
                <a:latin typeface="Verdana"/>
                <a:cs typeface="Verdana"/>
              </a:rPr>
              <a:t>:</a:t>
            </a:r>
            <a:r>
              <a:rPr sz="4900" b="1" spc="-32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455" dirty="0">
                <a:solidFill>
                  <a:srgbClr val="F1E8E8"/>
                </a:solidFill>
                <a:latin typeface="Verdana"/>
                <a:cs typeface="Verdana"/>
              </a:rPr>
              <a:t>0.8482142857142858</a:t>
            </a:r>
            <a:endParaRPr sz="4900">
              <a:latin typeface="Verdana"/>
              <a:cs typeface="Verdan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4925" y="6568836"/>
            <a:ext cx="95250" cy="9525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545530" y="6387543"/>
            <a:ext cx="11894185" cy="399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50" spc="190" dirty="0">
                <a:solidFill>
                  <a:schemeClr val="tx1"/>
                </a:solidFill>
                <a:latin typeface="Trebuchet MS"/>
                <a:cs typeface="Trebuchet MS"/>
              </a:rPr>
              <a:t>Calculate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accuracy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6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00" dirty="0">
                <a:solidFill>
                  <a:schemeClr val="tx1"/>
                </a:solidFill>
                <a:latin typeface="Trebuchet MS"/>
                <a:cs typeface="Trebuchet MS"/>
              </a:rPr>
              <a:t>knn_cv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305" dirty="0">
                <a:solidFill>
                  <a:schemeClr val="tx1"/>
                </a:solidFill>
                <a:latin typeface="Trebuchet MS"/>
                <a:cs typeface="Trebuchet MS"/>
              </a:rPr>
              <a:t>on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65" dirty="0">
                <a:solidFill>
                  <a:schemeClr val="tx1"/>
                </a:solidFill>
                <a:latin typeface="Trebuchet MS"/>
                <a:cs typeface="Trebuchet MS"/>
              </a:rPr>
              <a:t>test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50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4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29" dirty="0">
                <a:solidFill>
                  <a:schemeClr val="tx1"/>
                </a:solidFill>
                <a:latin typeface="Trebuchet MS"/>
                <a:cs typeface="Trebuchet MS"/>
              </a:rPr>
              <a:t>using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25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235" dirty="0">
                <a:solidFill>
                  <a:schemeClr val="tx1"/>
                </a:solidFill>
                <a:latin typeface="Trebuchet MS"/>
                <a:cs typeface="Trebuchet MS"/>
              </a:rPr>
              <a:t>method</a:t>
            </a:r>
            <a:r>
              <a:rPr sz="24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450" spc="140" dirty="0">
                <a:solidFill>
                  <a:schemeClr val="tx1"/>
                </a:solidFill>
                <a:latin typeface="Trebuchet MS"/>
                <a:cs typeface="Trebuchet MS"/>
              </a:rPr>
              <a:t>score:</a:t>
            </a:r>
            <a:endParaRPr sz="24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561217" y="7595591"/>
            <a:ext cx="7165975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b="1" spc="-310" dirty="0">
                <a:solidFill>
                  <a:srgbClr val="F1E8E8"/>
                </a:solidFill>
                <a:latin typeface="Verdana"/>
                <a:cs typeface="Verdana"/>
              </a:rPr>
              <a:t>0.8333333333333334</a:t>
            </a:r>
            <a:endParaRPr sz="4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87870" y="5387680"/>
            <a:ext cx="4112414" cy="41020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6000" y="2174723"/>
            <a:ext cx="9067800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b="1" spc="-220" dirty="0">
                <a:solidFill>
                  <a:srgbClr val="F1E8E8"/>
                </a:solidFill>
                <a:latin typeface="Verdana"/>
                <a:cs typeface="Verdana"/>
              </a:rPr>
              <a:t>Machine</a:t>
            </a:r>
            <a:r>
              <a:rPr sz="4900" b="1" spc="-38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355" dirty="0">
                <a:solidFill>
                  <a:srgbClr val="F1E8E8"/>
                </a:solidFill>
                <a:latin typeface="Verdana"/>
                <a:cs typeface="Verdana"/>
              </a:rPr>
              <a:t>Learning</a:t>
            </a:r>
            <a:r>
              <a:rPr sz="4900" b="1" spc="-38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195" dirty="0">
                <a:solidFill>
                  <a:srgbClr val="F1E8E8"/>
                </a:solidFill>
                <a:latin typeface="Verdana"/>
                <a:cs typeface="Verdana"/>
              </a:rPr>
              <a:t>Prediction</a:t>
            </a:r>
            <a:endParaRPr sz="49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8420" y="4365656"/>
            <a:ext cx="16906240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b="1" spc="-280" dirty="0">
                <a:solidFill>
                  <a:srgbClr val="F1E8E8"/>
                </a:solidFill>
                <a:latin typeface="Verdana"/>
                <a:cs typeface="Verdana"/>
              </a:rPr>
              <a:t>"Practically</a:t>
            </a:r>
            <a:r>
              <a:rPr sz="4900" b="1" spc="-38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204" dirty="0">
                <a:solidFill>
                  <a:srgbClr val="F1E8E8"/>
                </a:solidFill>
                <a:latin typeface="Verdana"/>
                <a:cs typeface="Verdana"/>
              </a:rPr>
              <a:t>all</a:t>
            </a:r>
            <a:r>
              <a:rPr sz="4900" b="1" spc="-38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210" dirty="0">
                <a:solidFill>
                  <a:srgbClr val="F1E8E8"/>
                </a:solidFill>
                <a:latin typeface="Verdana"/>
                <a:cs typeface="Verdana"/>
              </a:rPr>
              <a:t>these</a:t>
            </a:r>
            <a:r>
              <a:rPr sz="4900" b="1" spc="-38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330" dirty="0">
                <a:solidFill>
                  <a:srgbClr val="F1E8E8"/>
                </a:solidFill>
                <a:latin typeface="Verdana"/>
                <a:cs typeface="Verdana"/>
              </a:rPr>
              <a:t>algorithms</a:t>
            </a:r>
            <a:r>
              <a:rPr sz="4900" b="1" spc="-38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290" dirty="0">
                <a:solidFill>
                  <a:srgbClr val="F1E8E8"/>
                </a:solidFill>
                <a:latin typeface="Verdana"/>
                <a:cs typeface="Verdana"/>
              </a:rPr>
              <a:t>give</a:t>
            </a:r>
            <a:r>
              <a:rPr sz="4900" b="1" spc="-38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285" dirty="0">
                <a:solidFill>
                  <a:srgbClr val="F1E8E8"/>
                </a:solidFill>
                <a:latin typeface="Verdana"/>
                <a:cs typeface="Verdana"/>
              </a:rPr>
              <a:t>the</a:t>
            </a:r>
            <a:r>
              <a:rPr sz="4900" b="1" spc="-38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330" dirty="0">
                <a:solidFill>
                  <a:srgbClr val="F1E8E8"/>
                </a:solidFill>
                <a:latin typeface="Verdana"/>
                <a:cs typeface="Verdana"/>
              </a:rPr>
              <a:t>same</a:t>
            </a:r>
            <a:r>
              <a:rPr sz="4900" b="1" spc="-385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4900" b="1" spc="-375" dirty="0">
                <a:solidFill>
                  <a:srgbClr val="F1E8E8"/>
                </a:solidFill>
                <a:latin typeface="Verdana"/>
                <a:cs typeface="Verdana"/>
              </a:rPr>
              <a:t>result"</a:t>
            </a:r>
            <a:endParaRPr sz="4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58168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</a:pPr>
            <a:r>
              <a:rPr spc="-350" dirty="0"/>
              <a:t>ConcluSion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idx="1"/>
          </p:nvPr>
        </p:nvSpPr>
        <p:spPr>
          <a:xfrm>
            <a:off x="1371600" y="4533900"/>
            <a:ext cx="13238489" cy="360521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6845" marR="1144270" indent="0">
              <a:lnSpc>
                <a:spcPct val="116100"/>
              </a:lnSpc>
              <a:spcBef>
                <a:spcPts val="100"/>
              </a:spcBef>
              <a:buNone/>
            </a:pPr>
            <a:r>
              <a:rPr sz="1800" spc="125" dirty="0">
                <a:solidFill>
                  <a:schemeClr val="tx1"/>
                </a:solidFill>
              </a:rPr>
              <a:t>There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100" dirty="0">
                <a:solidFill>
                  <a:schemeClr val="tx1"/>
                </a:solidFill>
              </a:rPr>
              <a:t>is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370" dirty="0">
                <a:solidFill>
                  <a:schemeClr val="tx1"/>
                </a:solidFill>
              </a:rPr>
              <a:t>a</a:t>
            </a:r>
            <a:r>
              <a:rPr sz="1800" spc="-95" dirty="0">
                <a:solidFill>
                  <a:schemeClr val="tx1"/>
                </a:solidFill>
              </a:rPr>
              <a:t> </a:t>
            </a:r>
            <a:r>
              <a:rPr sz="1800" spc="150" dirty="0">
                <a:solidFill>
                  <a:schemeClr val="tx1"/>
                </a:solidFill>
              </a:rPr>
              <a:t>correlation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155" dirty="0">
                <a:solidFill>
                  <a:schemeClr val="tx1"/>
                </a:solidFill>
              </a:rPr>
              <a:t>between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200" dirty="0">
                <a:solidFill>
                  <a:schemeClr val="tx1"/>
                </a:solidFill>
              </a:rPr>
              <a:t>launch</a:t>
            </a:r>
            <a:r>
              <a:rPr sz="1800" spc="-95" dirty="0">
                <a:solidFill>
                  <a:schemeClr val="tx1"/>
                </a:solidFill>
              </a:rPr>
              <a:t> </a:t>
            </a:r>
            <a:r>
              <a:rPr sz="1800" spc="75" dirty="0">
                <a:solidFill>
                  <a:schemeClr val="tx1"/>
                </a:solidFill>
              </a:rPr>
              <a:t>site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275" dirty="0">
                <a:solidFill>
                  <a:schemeClr val="tx1"/>
                </a:solidFill>
              </a:rPr>
              <a:t>and</a:t>
            </a:r>
            <a:r>
              <a:rPr sz="1800" spc="-95" dirty="0">
                <a:solidFill>
                  <a:schemeClr val="tx1"/>
                </a:solidFill>
              </a:rPr>
              <a:t> </a:t>
            </a:r>
            <a:r>
              <a:rPr sz="1800" spc="254" dirty="0">
                <a:solidFill>
                  <a:schemeClr val="tx1"/>
                </a:solidFill>
              </a:rPr>
              <a:t>success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114" dirty="0">
                <a:solidFill>
                  <a:schemeClr val="tx1"/>
                </a:solidFill>
              </a:rPr>
              <a:t>rate </a:t>
            </a:r>
            <a:r>
              <a:rPr sz="1800" spc="200" dirty="0">
                <a:solidFill>
                  <a:schemeClr val="tx1"/>
                </a:solidFill>
              </a:rPr>
              <a:t>Payload</a:t>
            </a:r>
            <a:r>
              <a:rPr sz="1800" spc="-90" dirty="0">
                <a:solidFill>
                  <a:schemeClr val="tx1"/>
                </a:solidFill>
              </a:rPr>
              <a:t> </a:t>
            </a:r>
            <a:r>
              <a:rPr sz="1800" spc="295" dirty="0">
                <a:solidFill>
                  <a:schemeClr val="tx1"/>
                </a:solidFill>
              </a:rPr>
              <a:t>mass</a:t>
            </a:r>
            <a:r>
              <a:rPr sz="1800" spc="-90" dirty="0">
                <a:solidFill>
                  <a:schemeClr val="tx1"/>
                </a:solidFill>
              </a:rPr>
              <a:t> </a:t>
            </a:r>
            <a:r>
              <a:rPr sz="1800" spc="100" dirty="0">
                <a:solidFill>
                  <a:schemeClr val="tx1"/>
                </a:solidFill>
              </a:rPr>
              <a:t>is</a:t>
            </a:r>
            <a:r>
              <a:rPr sz="1800" spc="-85" dirty="0">
                <a:solidFill>
                  <a:schemeClr val="tx1"/>
                </a:solidFill>
              </a:rPr>
              <a:t> </a:t>
            </a:r>
            <a:r>
              <a:rPr sz="1800" spc="204" dirty="0">
                <a:solidFill>
                  <a:schemeClr val="tx1"/>
                </a:solidFill>
              </a:rPr>
              <a:t>also</a:t>
            </a:r>
            <a:r>
              <a:rPr sz="1800" spc="-90" dirty="0">
                <a:solidFill>
                  <a:schemeClr val="tx1"/>
                </a:solidFill>
              </a:rPr>
              <a:t> </a:t>
            </a:r>
            <a:r>
              <a:rPr sz="1800" spc="220" dirty="0">
                <a:solidFill>
                  <a:schemeClr val="tx1"/>
                </a:solidFill>
              </a:rPr>
              <a:t>associated</a:t>
            </a:r>
            <a:r>
              <a:rPr sz="1800" spc="-90" dirty="0">
                <a:solidFill>
                  <a:schemeClr val="tx1"/>
                </a:solidFill>
              </a:rPr>
              <a:t> </a:t>
            </a:r>
            <a:r>
              <a:rPr sz="1800" dirty="0">
                <a:solidFill>
                  <a:schemeClr val="tx1"/>
                </a:solidFill>
              </a:rPr>
              <a:t>with</a:t>
            </a:r>
            <a:r>
              <a:rPr sz="1800" spc="-85" dirty="0">
                <a:solidFill>
                  <a:schemeClr val="tx1"/>
                </a:solidFill>
              </a:rPr>
              <a:t> </a:t>
            </a:r>
            <a:r>
              <a:rPr sz="1800" spc="105" dirty="0">
                <a:solidFill>
                  <a:schemeClr val="tx1"/>
                </a:solidFill>
              </a:rPr>
              <a:t>the</a:t>
            </a:r>
            <a:r>
              <a:rPr sz="1800" spc="-90" dirty="0">
                <a:solidFill>
                  <a:schemeClr val="tx1"/>
                </a:solidFill>
              </a:rPr>
              <a:t> </a:t>
            </a:r>
            <a:r>
              <a:rPr sz="1800" spc="254" dirty="0">
                <a:solidFill>
                  <a:schemeClr val="tx1"/>
                </a:solidFill>
              </a:rPr>
              <a:t>success</a:t>
            </a:r>
            <a:r>
              <a:rPr sz="1800" spc="-90" dirty="0">
                <a:solidFill>
                  <a:schemeClr val="tx1"/>
                </a:solidFill>
              </a:rPr>
              <a:t> </a:t>
            </a:r>
            <a:r>
              <a:rPr sz="1800" spc="-35" dirty="0">
                <a:solidFill>
                  <a:schemeClr val="tx1"/>
                </a:solidFill>
              </a:rPr>
              <a:t>rate.:</a:t>
            </a:r>
            <a:r>
              <a:rPr sz="1800" spc="-85" dirty="0">
                <a:solidFill>
                  <a:schemeClr val="tx1"/>
                </a:solidFill>
              </a:rPr>
              <a:t> </a:t>
            </a:r>
            <a:r>
              <a:rPr sz="1800" spc="105" dirty="0">
                <a:solidFill>
                  <a:schemeClr val="tx1"/>
                </a:solidFill>
              </a:rPr>
              <a:t>the</a:t>
            </a:r>
            <a:r>
              <a:rPr sz="1800" spc="-90" dirty="0">
                <a:solidFill>
                  <a:schemeClr val="tx1"/>
                </a:solidFill>
              </a:rPr>
              <a:t> </a:t>
            </a:r>
            <a:r>
              <a:rPr sz="1800" spc="195" dirty="0">
                <a:solidFill>
                  <a:schemeClr val="tx1"/>
                </a:solidFill>
              </a:rPr>
              <a:t>more </a:t>
            </a:r>
            <a:r>
              <a:rPr sz="1800" spc="210" dirty="0">
                <a:solidFill>
                  <a:schemeClr val="tx1"/>
                </a:solidFill>
              </a:rPr>
              <a:t>massive</a:t>
            </a:r>
            <a:r>
              <a:rPr sz="1800" spc="-70" dirty="0">
                <a:solidFill>
                  <a:schemeClr val="tx1"/>
                </a:solidFill>
              </a:rPr>
              <a:t> </a:t>
            </a:r>
            <a:r>
              <a:rPr sz="1800" spc="105" dirty="0">
                <a:solidFill>
                  <a:schemeClr val="tx1"/>
                </a:solidFill>
              </a:rPr>
              <a:t>the</a:t>
            </a:r>
            <a:r>
              <a:rPr sz="1800" spc="-65" dirty="0">
                <a:solidFill>
                  <a:schemeClr val="tx1"/>
                </a:solidFill>
              </a:rPr>
              <a:t> </a:t>
            </a:r>
            <a:r>
              <a:rPr sz="1800" spc="170" dirty="0">
                <a:solidFill>
                  <a:schemeClr val="tx1"/>
                </a:solidFill>
              </a:rPr>
              <a:t>payload,</a:t>
            </a:r>
            <a:r>
              <a:rPr sz="1800" spc="-65" dirty="0">
                <a:solidFill>
                  <a:schemeClr val="tx1"/>
                </a:solidFill>
              </a:rPr>
              <a:t> </a:t>
            </a:r>
            <a:r>
              <a:rPr sz="1800" spc="105" dirty="0">
                <a:solidFill>
                  <a:schemeClr val="tx1"/>
                </a:solidFill>
              </a:rPr>
              <a:t>the</a:t>
            </a:r>
            <a:r>
              <a:rPr sz="1800" spc="-65" dirty="0">
                <a:solidFill>
                  <a:schemeClr val="tx1"/>
                </a:solidFill>
              </a:rPr>
              <a:t> </a:t>
            </a:r>
            <a:r>
              <a:rPr sz="1800" spc="145" dirty="0">
                <a:solidFill>
                  <a:schemeClr val="tx1"/>
                </a:solidFill>
              </a:rPr>
              <a:t>less</a:t>
            </a:r>
            <a:r>
              <a:rPr sz="1800" spc="-65" dirty="0">
                <a:solidFill>
                  <a:schemeClr val="tx1"/>
                </a:solidFill>
              </a:rPr>
              <a:t> </a:t>
            </a:r>
            <a:r>
              <a:rPr sz="1800" dirty="0">
                <a:solidFill>
                  <a:schemeClr val="tx1"/>
                </a:solidFill>
              </a:rPr>
              <a:t>likely</a:t>
            </a:r>
            <a:r>
              <a:rPr sz="1800" spc="-65" dirty="0">
                <a:solidFill>
                  <a:schemeClr val="tx1"/>
                </a:solidFill>
              </a:rPr>
              <a:t> </a:t>
            </a:r>
            <a:r>
              <a:rPr sz="1800" spc="105" dirty="0">
                <a:solidFill>
                  <a:schemeClr val="tx1"/>
                </a:solidFill>
              </a:rPr>
              <a:t>the</a:t>
            </a:r>
            <a:r>
              <a:rPr sz="1800" spc="-65" dirty="0">
                <a:solidFill>
                  <a:schemeClr val="tx1"/>
                </a:solidFill>
              </a:rPr>
              <a:t> </a:t>
            </a:r>
            <a:r>
              <a:rPr sz="1800" dirty="0">
                <a:solidFill>
                  <a:schemeClr val="tx1"/>
                </a:solidFill>
              </a:rPr>
              <a:t>first</a:t>
            </a:r>
            <a:r>
              <a:rPr sz="1800" spc="-65" dirty="0">
                <a:solidFill>
                  <a:schemeClr val="tx1"/>
                </a:solidFill>
              </a:rPr>
              <a:t> </a:t>
            </a:r>
            <a:r>
              <a:rPr sz="1800" spc="220" dirty="0">
                <a:solidFill>
                  <a:schemeClr val="tx1"/>
                </a:solidFill>
              </a:rPr>
              <a:t>stage</a:t>
            </a:r>
            <a:r>
              <a:rPr sz="1800" spc="-65" dirty="0">
                <a:solidFill>
                  <a:schemeClr val="tx1"/>
                </a:solidFill>
              </a:rPr>
              <a:t> </a:t>
            </a:r>
            <a:r>
              <a:rPr sz="1800" spc="-50" dirty="0">
                <a:solidFill>
                  <a:schemeClr val="tx1"/>
                </a:solidFill>
              </a:rPr>
              <a:t>will</a:t>
            </a:r>
            <a:r>
              <a:rPr sz="1800" spc="-65" dirty="0">
                <a:solidFill>
                  <a:schemeClr val="tx1"/>
                </a:solidFill>
              </a:rPr>
              <a:t> </a:t>
            </a:r>
            <a:r>
              <a:rPr sz="1800" spc="95" dirty="0">
                <a:solidFill>
                  <a:schemeClr val="tx1"/>
                </a:solidFill>
              </a:rPr>
              <a:t>return</a:t>
            </a:r>
          </a:p>
          <a:p>
            <a:pPr>
              <a:lnSpc>
                <a:spcPct val="100000"/>
              </a:lnSpc>
            </a:pPr>
            <a:endParaRPr sz="1800" spc="95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515"/>
              </a:spcBef>
            </a:pPr>
            <a:endParaRPr sz="1800" spc="95" dirty="0">
              <a:solidFill>
                <a:schemeClr val="tx1"/>
              </a:solidFill>
            </a:endParaRPr>
          </a:p>
          <a:p>
            <a:pPr marL="0" marR="316865" indent="0">
              <a:lnSpc>
                <a:spcPct val="116100"/>
              </a:lnSpc>
              <a:buNone/>
            </a:pPr>
            <a:r>
              <a:rPr sz="1800" spc="130" dirty="0">
                <a:solidFill>
                  <a:schemeClr val="tx1"/>
                </a:solidFill>
              </a:rPr>
              <a:t>For</a:t>
            </a:r>
            <a:r>
              <a:rPr sz="1800" spc="35" dirty="0">
                <a:solidFill>
                  <a:schemeClr val="tx1"/>
                </a:solidFill>
              </a:rPr>
              <a:t> </a:t>
            </a:r>
            <a:r>
              <a:rPr sz="1800" spc="95" dirty="0">
                <a:solidFill>
                  <a:schemeClr val="tx1"/>
                </a:solidFill>
              </a:rPr>
              <a:t>orbit</a:t>
            </a:r>
            <a:r>
              <a:rPr sz="1800" spc="35" dirty="0">
                <a:solidFill>
                  <a:schemeClr val="tx1"/>
                </a:solidFill>
              </a:rPr>
              <a:t> </a:t>
            </a:r>
            <a:r>
              <a:rPr sz="1800" dirty="0">
                <a:solidFill>
                  <a:schemeClr val="tx1"/>
                </a:solidFill>
              </a:rPr>
              <a:t>type,</a:t>
            </a:r>
            <a:r>
              <a:rPr sz="1800" spc="35" dirty="0">
                <a:solidFill>
                  <a:schemeClr val="tx1"/>
                </a:solidFill>
              </a:rPr>
              <a:t> </a:t>
            </a:r>
            <a:r>
              <a:rPr sz="1800" spc="250" dirty="0">
                <a:solidFill>
                  <a:schemeClr val="tx1"/>
                </a:solidFill>
              </a:rPr>
              <a:t>SO</a:t>
            </a:r>
            <a:r>
              <a:rPr sz="1800" spc="35" dirty="0">
                <a:solidFill>
                  <a:schemeClr val="tx1"/>
                </a:solidFill>
              </a:rPr>
              <a:t> </a:t>
            </a:r>
            <a:r>
              <a:rPr sz="1800" spc="270" dirty="0">
                <a:solidFill>
                  <a:schemeClr val="tx1"/>
                </a:solidFill>
              </a:rPr>
              <a:t>has</a:t>
            </a:r>
            <a:r>
              <a:rPr sz="1800" spc="40" dirty="0">
                <a:solidFill>
                  <a:schemeClr val="tx1"/>
                </a:solidFill>
              </a:rPr>
              <a:t> </a:t>
            </a:r>
            <a:r>
              <a:rPr sz="1800" spc="105" dirty="0">
                <a:solidFill>
                  <a:schemeClr val="tx1"/>
                </a:solidFill>
              </a:rPr>
              <a:t>the</a:t>
            </a:r>
            <a:r>
              <a:rPr sz="1800" spc="35" dirty="0">
                <a:solidFill>
                  <a:schemeClr val="tx1"/>
                </a:solidFill>
              </a:rPr>
              <a:t> </a:t>
            </a:r>
            <a:r>
              <a:rPr sz="1800" spc="120" dirty="0">
                <a:solidFill>
                  <a:schemeClr val="tx1"/>
                </a:solidFill>
              </a:rPr>
              <a:t>least</a:t>
            </a:r>
            <a:r>
              <a:rPr sz="1800" spc="35" dirty="0">
                <a:solidFill>
                  <a:schemeClr val="tx1"/>
                </a:solidFill>
              </a:rPr>
              <a:t> </a:t>
            </a:r>
            <a:r>
              <a:rPr sz="1800" spc="254" dirty="0">
                <a:solidFill>
                  <a:schemeClr val="tx1"/>
                </a:solidFill>
              </a:rPr>
              <a:t>success</a:t>
            </a:r>
            <a:r>
              <a:rPr sz="1800" spc="35" dirty="0">
                <a:solidFill>
                  <a:schemeClr val="tx1"/>
                </a:solidFill>
              </a:rPr>
              <a:t> </a:t>
            </a:r>
            <a:r>
              <a:rPr sz="1800" spc="135" dirty="0">
                <a:solidFill>
                  <a:schemeClr val="tx1"/>
                </a:solidFill>
              </a:rPr>
              <a:t>rate</a:t>
            </a:r>
            <a:r>
              <a:rPr sz="1800" spc="40" dirty="0">
                <a:solidFill>
                  <a:schemeClr val="tx1"/>
                </a:solidFill>
              </a:rPr>
              <a:t> </a:t>
            </a:r>
            <a:r>
              <a:rPr sz="1800" spc="70" dirty="0">
                <a:solidFill>
                  <a:schemeClr val="tx1"/>
                </a:solidFill>
              </a:rPr>
              <a:t>while</a:t>
            </a:r>
            <a:r>
              <a:rPr sz="1800" spc="35" dirty="0">
                <a:solidFill>
                  <a:schemeClr val="tx1"/>
                </a:solidFill>
              </a:rPr>
              <a:t> </a:t>
            </a:r>
            <a:r>
              <a:rPr sz="1800" spc="135" dirty="0">
                <a:solidFill>
                  <a:schemeClr val="tx1"/>
                </a:solidFill>
              </a:rPr>
              <a:t>ES-</a:t>
            </a:r>
            <a:r>
              <a:rPr sz="1800" spc="-195" dirty="0">
                <a:solidFill>
                  <a:schemeClr val="tx1"/>
                </a:solidFill>
              </a:rPr>
              <a:t>L1,</a:t>
            </a:r>
            <a:r>
              <a:rPr sz="1800" spc="35" dirty="0">
                <a:solidFill>
                  <a:schemeClr val="tx1"/>
                </a:solidFill>
              </a:rPr>
              <a:t> </a:t>
            </a:r>
            <a:r>
              <a:rPr sz="1800" spc="65" dirty="0">
                <a:solidFill>
                  <a:schemeClr val="tx1"/>
                </a:solidFill>
              </a:rPr>
              <a:t>GEO,</a:t>
            </a:r>
            <a:r>
              <a:rPr sz="1800" spc="35" dirty="0">
                <a:solidFill>
                  <a:schemeClr val="tx1"/>
                </a:solidFill>
              </a:rPr>
              <a:t> </a:t>
            </a:r>
            <a:r>
              <a:rPr sz="1800" spc="110" dirty="0">
                <a:solidFill>
                  <a:schemeClr val="tx1"/>
                </a:solidFill>
              </a:rPr>
              <a:t>HEO</a:t>
            </a:r>
            <a:r>
              <a:rPr sz="1800" spc="35" dirty="0">
                <a:solidFill>
                  <a:schemeClr val="tx1"/>
                </a:solidFill>
              </a:rPr>
              <a:t> </a:t>
            </a:r>
            <a:r>
              <a:rPr sz="1800" spc="220" dirty="0">
                <a:solidFill>
                  <a:schemeClr val="tx1"/>
                </a:solidFill>
              </a:rPr>
              <a:t>and </a:t>
            </a:r>
            <a:r>
              <a:rPr sz="1800" spc="240" dirty="0">
                <a:solidFill>
                  <a:schemeClr val="tx1"/>
                </a:solidFill>
              </a:rPr>
              <a:t>SSO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229" dirty="0">
                <a:solidFill>
                  <a:schemeClr val="tx1"/>
                </a:solidFill>
              </a:rPr>
              <a:t>have</a:t>
            </a:r>
            <a:r>
              <a:rPr sz="1800" spc="-95" dirty="0">
                <a:solidFill>
                  <a:schemeClr val="tx1"/>
                </a:solidFill>
              </a:rPr>
              <a:t> </a:t>
            </a:r>
            <a:r>
              <a:rPr sz="1800" spc="105" dirty="0">
                <a:solidFill>
                  <a:schemeClr val="tx1"/>
                </a:solidFill>
              </a:rPr>
              <a:t>the</a:t>
            </a:r>
            <a:r>
              <a:rPr sz="1800" spc="-95" dirty="0">
                <a:solidFill>
                  <a:schemeClr val="tx1"/>
                </a:solidFill>
              </a:rPr>
              <a:t> </a:t>
            </a:r>
            <a:r>
              <a:rPr sz="1800" spc="160" dirty="0">
                <a:solidFill>
                  <a:schemeClr val="tx1"/>
                </a:solidFill>
              </a:rPr>
              <a:t>highest</a:t>
            </a:r>
            <a:r>
              <a:rPr sz="1800" spc="-95" dirty="0">
                <a:solidFill>
                  <a:schemeClr val="tx1"/>
                </a:solidFill>
              </a:rPr>
              <a:t> </a:t>
            </a:r>
            <a:r>
              <a:rPr sz="1800" spc="254" dirty="0">
                <a:solidFill>
                  <a:schemeClr val="tx1"/>
                </a:solidFill>
              </a:rPr>
              <a:t>success</a:t>
            </a:r>
            <a:r>
              <a:rPr sz="1800" spc="-95" dirty="0">
                <a:solidFill>
                  <a:schemeClr val="tx1"/>
                </a:solidFill>
              </a:rPr>
              <a:t> </a:t>
            </a:r>
            <a:r>
              <a:rPr sz="1800" spc="135" dirty="0">
                <a:solidFill>
                  <a:schemeClr val="tx1"/>
                </a:solidFill>
              </a:rPr>
              <a:t>rate</a:t>
            </a:r>
            <a:r>
              <a:rPr sz="1800" spc="-95" dirty="0">
                <a:solidFill>
                  <a:schemeClr val="tx1"/>
                </a:solidFill>
              </a:rPr>
              <a:t> </a:t>
            </a:r>
            <a:r>
              <a:rPr sz="1800" spc="215" dirty="0">
                <a:solidFill>
                  <a:schemeClr val="tx1"/>
                </a:solidFill>
              </a:rPr>
              <a:t>According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100" dirty="0">
                <a:solidFill>
                  <a:schemeClr val="tx1"/>
                </a:solidFill>
              </a:rPr>
              <a:t>to</a:t>
            </a:r>
            <a:r>
              <a:rPr sz="1800" spc="-95" dirty="0">
                <a:solidFill>
                  <a:schemeClr val="tx1"/>
                </a:solidFill>
              </a:rPr>
              <a:t> </a:t>
            </a:r>
            <a:r>
              <a:rPr sz="1800" spc="105" dirty="0">
                <a:solidFill>
                  <a:schemeClr val="tx1"/>
                </a:solidFill>
              </a:rPr>
              <a:t>the</a:t>
            </a:r>
            <a:r>
              <a:rPr sz="1800" spc="-95" dirty="0">
                <a:solidFill>
                  <a:schemeClr val="tx1"/>
                </a:solidFill>
              </a:rPr>
              <a:t> </a:t>
            </a:r>
            <a:r>
              <a:rPr sz="1800" spc="135" dirty="0">
                <a:solidFill>
                  <a:schemeClr val="tx1"/>
                </a:solidFill>
              </a:rPr>
              <a:t>yearly</a:t>
            </a:r>
            <a:r>
              <a:rPr sz="1800" spc="-95" dirty="0">
                <a:solidFill>
                  <a:schemeClr val="tx1"/>
                </a:solidFill>
              </a:rPr>
              <a:t> </a:t>
            </a:r>
            <a:r>
              <a:rPr sz="1800" spc="114" dirty="0">
                <a:solidFill>
                  <a:schemeClr val="tx1"/>
                </a:solidFill>
              </a:rPr>
              <a:t>trend</a:t>
            </a:r>
          </a:p>
          <a:p>
            <a:pPr>
              <a:lnSpc>
                <a:spcPct val="100000"/>
              </a:lnSpc>
            </a:pPr>
            <a:endParaRPr sz="1800" spc="114" dirty="0">
              <a:solidFill>
                <a:schemeClr val="tx1"/>
              </a:solidFill>
            </a:endParaRPr>
          </a:p>
          <a:p>
            <a:pPr marL="12700" marR="5080" indent="0" algn="just">
              <a:lnSpc>
                <a:spcPct val="116100"/>
              </a:lnSpc>
              <a:buNone/>
              <a:tabLst>
                <a:tab pos="266700" algn="l"/>
              </a:tabLst>
            </a:pPr>
            <a:r>
              <a:rPr sz="1800" spc="125" dirty="0" smtClean="0">
                <a:solidFill>
                  <a:schemeClr val="tx1"/>
                </a:solidFill>
              </a:rPr>
              <a:t>There</a:t>
            </a:r>
            <a:r>
              <a:rPr sz="1800" spc="10" dirty="0" smtClean="0">
                <a:solidFill>
                  <a:schemeClr val="tx1"/>
                </a:solidFill>
              </a:rPr>
              <a:t>  </a:t>
            </a:r>
            <a:r>
              <a:rPr sz="1800" spc="270" dirty="0">
                <a:solidFill>
                  <a:schemeClr val="tx1"/>
                </a:solidFill>
              </a:rPr>
              <a:t>has</a:t>
            </a:r>
            <a:r>
              <a:rPr sz="1800" spc="15" dirty="0">
                <a:solidFill>
                  <a:schemeClr val="tx1"/>
                </a:solidFill>
              </a:rPr>
              <a:t>  </a:t>
            </a:r>
            <a:r>
              <a:rPr sz="1800" spc="225" dirty="0">
                <a:solidFill>
                  <a:schemeClr val="tx1"/>
                </a:solidFill>
              </a:rPr>
              <a:t>been</a:t>
            </a:r>
            <a:r>
              <a:rPr sz="1800" spc="15" dirty="0">
                <a:solidFill>
                  <a:schemeClr val="tx1"/>
                </a:solidFill>
              </a:rPr>
              <a:t>  </a:t>
            </a:r>
            <a:r>
              <a:rPr sz="1800" spc="290" dirty="0">
                <a:solidFill>
                  <a:schemeClr val="tx1"/>
                </a:solidFill>
              </a:rPr>
              <a:t>an</a:t>
            </a:r>
            <a:r>
              <a:rPr sz="1800" spc="15" dirty="0">
                <a:solidFill>
                  <a:schemeClr val="tx1"/>
                </a:solidFill>
              </a:rPr>
              <a:t>  </a:t>
            </a:r>
            <a:r>
              <a:rPr sz="1800" spc="204" dirty="0">
                <a:solidFill>
                  <a:schemeClr val="tx1"/>
                </a:solidFill>
              </a:rPr>
              <a:t>increase</a:t>
            </a:r>
            <a:r>
              <a:rPr sz="1800" spc="15" dirty="0">
                <a:solidFill>
                  <a:schemeClr val="tx1"/>
                </a:solidFill>
              </a:rPr>
              <a:t>  </a:t>
            </a:r>
            <a:r>
              <a:rPr sz="1800" spc="85" dirty="0">
                <a:solidFill>
                  <a:schemeClr val="tx1"/>
                </a:solidFill>
              </a:rPr>
              <a:t>in</a:t>
            </a:r>
            <a:r>
              <a:rPr sz="1800" spc="15" dirty="0">
                <a:solidFill>
                  <a:schemeClr val="tx1"/>
                </a:solidFill>
              </a:rPr>
              <a:t>  </a:t>
            </a:r>
            <a:r>
              <a:rPr sz="1800" spc="105" dirty="0">
                <a:solidFill>
                  <a:schemeClr val="tx1"/>
                </a:solidFill>
              </a:rPr>
              <a:t>the</a:t>
            </a:r>
            <a:r>
              <a:rPr sz="1800" spc="10" dirty="0">
                <a:solidFill>
                  <a:schemeClr val="tx1"/>
                </a:solidFill>
              </a:rPr>
              <a:t>  </a:t>
            </a:r>
            <a:r>
              <a:rPr sz="1800" spc="254" dirty="0">
                <a:solidFill>
                  <a:schemeClr val="tx1"/>
                </a:solidFill>
              </a:rPr>
              <a:t>success</a:t>
            </a:r>
            <a:r>
              <a:rPr sz="1800" spc="15" dirty="0">
                <a:solidFill>
                  <a:schemeClr val="tx1"/>
                </a:solidFill>
              </a:rPr>
              <a:t>  </a:t>
            </a:r>
            <a:r>
              <a:rPr sz="1800" spc="135" dirty="0">
                <a:solidFill>
                  <a:schemeClr val="tx1"/>
                </a:solidFill>
              </a:rPr>
              <a:t>rate</a:t>
            </a:r>
            <a:r>
              <a:rPr sz="1800" spc="15" dirty="0">
                <a:solidFill>
                  <a:schemeClr val="tx1"/>
                </a:solidFill>
              </a:rPr>
              <a:t>  </a:t>
            </a:r>
            <a:r>
              <a:rPr sz="1800" spc="190" dirty="0">
                <a:solidFill>
                  <a:schemeClr val="tx1"/>
                </a:solidFill>
              </a:rPr>
              <a:t>since</a:t>
            </a:r>
            <a:r>
              <a:rPr sz="1800" spc="15" dirty="0">
                <a:solidFill>
                  <a:schemeClr val="tx1"/>
                </a:solidFill>
              </a:rPr>
              <a:t>  </a:t>
            </a:r>
            <a:r>
              <a:rPr sz="1800" dirty="0">
                <a:solidFill>
                  <a:schemeClr val="tx1"/>
                </a:solidFill>
              </a:rPr>
              <a:t>201</a:t>
            </a:r>
            <a:r>
              <a:rPr sz="1800" spc="15" dirty="0">
                <a:solidFill>
                  <a:schemeClr val="tx1"/>
                </a:solidFill>
              </a:rPr>
              <a:t>  </a:t>
            </a:r>
            <a:r>
              <a:rPr sz="1800" spc="140" dirty="0">
                <a:solidFill>
                  <a:schemeClr val="tx1"/>
                </a:solidFill>
              </a:rPr>
              <a:t>3</a:t>
            </a:r>
            <a:r>
              <a:rPr sz="1800" spc="15" dirty="0">
                <a:solidFill>
                  <a:schemeClr val="tx1"/>
                </a:solidFill>
              </a:rPr>
              <a:t>  </a:t>
            </a:r>
            <a:r>
              <a:rPr sz="1800" spc="70" dirty="0">
                <a:solidFill>
                  <a:schemeClr val="tx1"/>
                </a:solidFill>
              </a:rPr>
              <a:t>kept </a:t>
            </a:r>
            <a:r>
              <a:rPr sz="1800" spc="195" dirty="0">
                <a:solidFill>
                  <a:schemeClr val="tx1"/>
                </a:solidFill>
              </a:rPr>
              <a:t>increasing</a:t>
            </a:r>
            <a:r>
              <a:rPr sz="1800" spc="170" dirty="0">
                <a:solidFill>
                  <a:schemeClr val="tx1"/>
                </a:solidFill>
              </a:rPr>
              <a:t>  </a:t>
            </a:r>
            <a:r>
              <a:rPr sz="1800" dirty="0">
                <a:solidFill>
                  <a:schemeClr val="tx1"/>
                </a:solidFill>
              </a:rPr>
              <a:t>till</a:t>
            </a:r>
            <a:r>
              <a:rPr sz="1800" spc="170" dirty="0">
                <a:solidFill>
                  <a:schemeClr val="tx1"/>
                </a:solidFill>
              </a:rPr>
              <a:t>  </a:t>
            </a:r>
            <a:r>
              <a:rPr sz="1800" spc="200" dirty="0">
                <a:solidFill>
                  <a:schemeClr val="tx1"/>
                </a:solidFill>
              </a:rPr>
              <a:t>2020</a:t>
            </a:r>
            <a:r>
              <a:rPr sz="1800" spc="175" dirty="0">
                <a:solidFill>
                  <a:schemeClr val="tx1"/>
                </a:solidFill>
              </a:rPr>
              <a:t>  </a:t>
            </a:r>
            <a:r>
              <a:rPr sz="1800" spc="-400" dirty="0">
                <a:solidFill>
                  <a:schemeClr val="tx1"/>
                </a:solidFill>
              </a:rPr>
              <a:t>•</a:t>
            </a:r>
            <a:r>
              <a:rPr sz="1800" spc="170" dirty="0">
                <a:solidFill>
                  <a:schemeClr val="tx1"/>
                </a:solidFill>
              </a:rPr>
              <a:t>  </a:t>
            </a:r>
            <a:r>
              <a:rPr sz="1800" dirty="0">
                <a:solidFill>
                  <a:schemeClr val="tx1"/>
                </a:solidFill>
              </a:rPr>
              <a:t>With</a:t>
            </a:r>
            <a:r>
              <a:rPr sz="1800" spc="170" dirty="0">
                <a:solidFill>
                  <a:schemeClr val="tx1"/>
                </a:solidFill>
              </a:rPr>
              <a:t>  </a:t>
            </a:r>
            <a:r>
              <a:rPr sz="1800" spc="145" dirty="0">
                <a:solidFill>
                  <a:schemeClr val="tx1"/>
                </a:solidFill>
              </a:rPr>
              <a:t>best</a:t>
            </a:r>
            <a:r>
              <a:rPr sz="1800" spc="175" dirty="0">
                <a:solidFill>
                  <a:schemeClr val="tx1"/>
                </a:solidFill>
              </a:rPr>
              <a:t>  </a:t>
            </a:r>
            <a:r>
              <a:rPr sz="1800" spc="200" dirty="0">
                <a:solidFill>
                  <a:schemeClr val="tx1"/>
                </a:solidFill>
              </a:rPr>
              <a:t>parameter</a:t>
            </a:r>
            <a:r>
              <a:rPr sz="1800" spc="170" dirty="0">
                <a:solidFill>
                  <a:schemeClr val="tx1"/>
                </a:solidFill>
              </a:rPr>
              <a:t>  </a:t>
            </a:r>
            <a:r>
              <a:rPr sz="1800" spc="135" dirty="0">
                <a:solidFill>
                  <a:schemeClr val="tx1"/>
                </a:solidFill>
              </a:rPr>
              <a:t>provided,</a:t>
            </a:r>
            <a:r>
              <a:rPr sz="1800" spc="170" dirty="0">
                <a:solidFill>
                  <a:schemeClr val="tx1"/>
                </a:solidFill>
              </a:rPr>
              <a:t>  </a:t>
            </a:r>
            <a:r>
              <a:rPr sz="1800" spc="190" dirty="0">
                <a:solidFill>
                  <a:schemeClr val="tx1"/>
                </a:solidFill>
              </a:rPr>
              <a:t>decision</a:t>
            </a:r>
            <a:r>
              <a:rPr sz="1800" spc="175" dirty="0">
                <a:solidFill>
                  <a:schemeClr val="tx1"/>
                </a:solidFill>
              </a:rPr>
              <a:t>  </a:t>
            </a:r>
            <a:r>
              <a:rPr sz="1800" spc="55" dirty="0">
                <a:solidFill>
                  <a:schemeClr val="tx1"/>
                </a:solidFill>
              </a:rPr>
              <a:t>tree </a:t>
            </a:r>
            <a:r>
              <a:rPr sz="1800" spc="125" dirty="0">
                <a:solidFill>
                  <a:schemeClr val="tx1"/>
                </a:solidFill>
              </a:rPr>
              <a:t>classifier</a:t>
            </a:r>
            <a:r>
              <a:rPr sz="1800" spc="-105" dirty="0">
                <a:solidFill>
                  <a:schemeClr val="tx1"/>
                </a:solidFill>
              </a:rPr>
              <a:t> </a:t>
            </a:r>
            <a:r>
              <a:rPr sz="1800" spc="229" dirty="0">
                <a:solidFill>
                  <a:schemeClr val="tx1"/>
                </a:solidFill>
              </a:rPr>
              <a:t>used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85" dirty="0">
                <a:solidFill>
                  <a:schemeClr val="tx1"/>
                </a:solidFill>
              </a:rPr>
              <a:t>in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150" dirty="0">
                <a:solidFill>
                  <a:schemeClr val="tx1"/>
                </a:solidFill>
              </a:rPr>
              <a:t>prediction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135" dirty="0">
                <a:solidFill>
                  <a:schemeClr val="tx1"/>
                </a:solidFill>
              </a:rPr>
              <a:t>yielded</a:t>
            </a:r>
            <a:r>
              <a:rPr sz="1800" spc="-105" dirty="0">
                <a:solidFill>
                  <a:schemeClr val="tx1"/>
                </a:solidFill>
              </a:rPr>
              <a:t> </a:t>
            </a:r>
            <a:r>
              <a:rPr sz="1800" spc="105" dirty="0">
                <a:solidFill>
                  <a:schemeClr val="tx1"/>
                </a:solidFill>
              </a:rPr>
              <a:t>the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160" dirty="0">
                <a:solidFill>
                  <a:schemeClr val="tx1"/>
                </a:solidFill>
              </a:rPr>
              <a:t>highest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265" dirty="0">
                <a:solidFill>
                  <a:schemeClr val="tx1"/>
                </a:solidFill>
              </a:rPr>
              <a:t>accuracy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140" dirty="0">
                <a:solidFill>
                  <a:schemeClr val="tx1"/>
                </a:solidFill>
              </a:rPr>
              <a:t>of</a:t>
            </a:r>
            <a:r>
              <a:rPr sz="1800" spc="-105" dirty="0">
                <a:solidFill>
                  <a:schemeClr val="tx1"/>
                </a:solidFill>
              </a:rPr>
              <a:t> </a:t>
            </a:r>
            <a:r>
              <a:rPr sz="1800" spc="235" dirty="0">
                <a:solidFill>
                  <a:schemeClr val="tx1"/>
                </a:solidFill>
              </a:rPr>
              <a:t>84%</a:t>
            </a:r>
            <a:r>
              <a:rPr sz="1800" spc="-100" dirty="0">
                <a:solidFill>
                  <a:schemeClr val="tx1"/>
                </a:solidFill>
              </a:rPr>
              <a:t> </a:t>
            </a:r>
            <a:r>
              <a:rPr sz="1800" spc="-395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016000" y="1003361"/>
            <a:ext cx="104521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85" dirty="0">
                <a:solidFill>
                  <a:srgbClr val="F1E8E8"/>
                </a:solidFill>
                <a:latin typeface="Verdana"/>
                <a:cs typeface="Verdana"/>
              </a:rPr>
              <a:t>Konu</a:t>
            </a:r>
            <a:r>
              <a:rPr sz="2000" spc="-114" dirty="0">
                <a:solidFill>
                  <a:srgbClr val="F1E8E8"/>
                </a:solidFill>
                <a:latin typeface="Verdana"/>
                <a:cs typeface="Verdana"/>
              </a:rPr>
              <a:t> </a:t>
            </a:r>
            <a:r>
              <a:rPr sz="2000" spc="-35" dirty="0">
                <a:solidFill>
                  <a:srgbClr val="F1E8E8"/>
                </a:solidFill>
                <a:latin typeface="Verdana"/>
                <a:cs typeface="Verdana"/>
              </a:rPr>
              <a:t>05</a:t>
            </a:r>
            <a:endParaRPr sz="2000">
              <a:latin typeface="Verdana"/>
              <a:cs typeface="Verdan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8921" y="3459891"/>
            <a:ext cx="85725" cy="85725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8921" y="5259704"/>
            <a:ext cx="85725" cy="857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9600" y="3697639"/>
            <a:ext cx="17850485" cy="6726814"/>
            <a:chOff x="216935" y="2175083"/>
            <a:chExt cx="17850485" cy="6726814"/>
          </a:xfrm>
        </p:grpSpPr>
        <p:sp>
          <p:nvSpPr>
            <p:cNvPr id="4" name="object 4"/>
            <p:cNvSpPr/>
            <p:nvPr/>
          </p:nvSpPr>
          <p:spPr>
            <a:xfrm>
              <a:off x="216935" y="8892372"/>
              <a:ext cx="17850485" cy="9525"/>
            </a:xfrm>
            <a:custGeom>
              <a:avLst/>
              <a:gdLst/>
              <a:ahLst/>
              <a:cxnLst/>
              <a:rect l="l" t="t" r="r" b="b"/>
              <a:pathLst>
                <a:path w="17850485" h="9525">
                  <a:moveTo>
                    <a:pt x="0" y="0"/>
                  </a:moveTo>
                  <a:lnTo>
                    <a:pt x="17849966" y="9522"/>
                  </a:lnTo>
                </a:path>
              </a:pathLst>
            </a:custGeom>
            <a:ln w="190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01159" y="6422653"/>
              <a:ext cx="7372349" cy="245744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211878" y="2175083"/>
              <a:ext cx="8048609" cy="5362532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8866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spc="-495" dirty="0"/>
              <a:t>Introduction</a:t>
            </a:r>
            <a:endParaRPr sz="5000"/>
          </a:p>
        </p:txBody>
      </p:sp>
      <p:sp>
        <p:nvSpPr>
          <p:cNvPr id="8" name="object 8"/>
          <p:cNvSpPr txBox="1"/>
          <p:nvPr/>
        </p:nvSpPr>
        <p:spPr>
          <a:xfrm>
            <a:off x="1016000" y="1003361"/>
            <a:ext cx="35750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02</a:t>
            </a:r>
            <a:endParaRPr sz="2000">
              <a:latin typeface="Verdana"/>
              <a:cs typeface="Verdana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1138162" y="4274149"/>
            <a:ext cx="104775" cy="2462530"/>
            <a:chOff x="1138162" y="4274149"/>
            <a:chExt cx="104775" cy="2462530"/>
          </a:xfrm>
        </p:grpSpPr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38162" y="4274149"/>
              <a:ext cx="104775" cy="104775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38162" y="5389930"/>
              <a:ext cx="104775" cy="104775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38162" y="6631350"/>
              <a:ext cx="104775" cy="104775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762000" y="3668006"/>
            <a:ext cx="8267700" cy="43580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145" dirty="0">
                <a:solidFill>
                  <a:schemeClr val="tx1"/>
                </a:solidFill>
                <a:latin typeface="Verdana"/>
                <a:cs typeface="Verdana"/>
              </a:rPr>
              <a:t>SpaceX's</a:t>
            </a:r>
            <a:r>
              <a:rPr sz="3000" b="1" spc="-20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0" dirty="0">
                <a:solidFill>
                  <a:schemeClr val="tx1"/>
                </a:solidFill>
                <a:latin typeface="Verdana"/>
                <a:cs typeface="Verdana"/>
              </a:rPr>
              <a:t>Goal</a:t>
            </a:r>
            <a:endParaRPr sz="3000" dirty="0">
              <a:solidFill>
                <a:schemeClr val="tx1"/>
              </a:solidFill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405"/>
              </a:spcBef>
            </a:pPr>
            <a:endParaRPr sz="3000" dirty="0">
              <a:solidFill>
                <a:schemeClr val="tx1"/>
              </a:solidFill>
              <a:latin typeface="Verdana"/>
              <a:cs typeface="Verdana"/>
            </a:endParaRPr>
          </a:p>
          <a:p>
            <a:pPr marL="551815" marR="681355">
              <a:lnSpc>
                <a:spcPct val="114999"/>
              </a:lnSpc>
            </a:pPr>
            <a:r>
              <a:rPr sz="2500" spc="-60" dirty="0">
                <a:solidFill>
                  <a:schemeClr val="tx1"/>
                </a:solidFill>
                <a:latin typeface="Verdana"/>
                <a:cs typeface="Verdana"/>
              </a:rPr>
              <a:t>Sending</a:t>
            </a:r>
            <a:r>
              <a:rPr sz="2500" spc="-12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dirty="0">
                <a:solidFill>
                  <a:schemeClr val="tx1"/>
                </a:solidFill>
                <a:latin typeface="Verdana"/>
                <a:cs typeface="Verdana"/>
              </a:rPr>
              <a:t>spacecraft</a:t>
            </a:r>
            <a:r>
              <a:rPr sz="2500" spc="-12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dirty="0">
                <a:solidFill>
                  <a:schemeClr val="tx1"/>
                </a:solidFill>
                <a:latin typeface="Verdana"/>
                <a:cs typeface="Verdana"/>
              </a:rPr>
              <a:t>to</a:t>
            </a:r>
            <a:r>
              <a:rPr sz="2500" spc="-12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70" dirty="0">
                <a:solidFill>
                  <a:schemeClr val="tx1"/>
                </a:solidFill>
                <a:latin typeface="Verdana"/>
                <a:cs typeface="Verdana"/>
              </a:rPr>
              <a:t>the</a:t>
            </a:r>
            <a:r>
              <a:rPr sz="2500" spc="-12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90" dirty="0">
                <a:solidFill>
                  <a:schemeClr val="tx1"/>
                </a:solidFill>
                <a:latin typeface="Verdana"/>
                <a:cs typeface="Verdana"/>
              </a:rPr>
              <a:t>international</a:t>
            </a:r>
            <a:r>
              <a:rPr sz="2500" spc="-12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35" dirty="0">
                <a:solidFill>
                  <a:schemeClr val="tx1"/>
                </a:solidFill>
                <a:latin typeface="Verdana"/>
                <a:cs typeface="Verdana"/>
              </a:rPr>
              <a:t>space </a:t>
            </a:r>
            <a:r>
              <a:rPr sz="2500" spc="-10" dirty="0">
                <a:solidFill>
                  <a:schemeClr val="tx1"/>
                </a:solidFill>
                <a:latin typeface="Verdana"/>
                <a:cs typeface="Verdana"/>
              </a:rPr>
              <a:t>station</a:t>
            </a:r>
            <a:endParaRPr sz="2500" dirty="0">
              <a:solidFill>
                <a:schemeClr val="tx1"/>
              </a:solidFill>
              <a:latin typeface="Verdana"/>
              <a:cs typeface="Verdana"/>
            </a:endParaRPr>
          </a:p>
          <a:p>
            <a:pPr marL="551815" marR="5080">
              <a:lnSpc>
                <a:spcPct val="114999"/>
              </a:lnSpc>
              <a:spcBef>
                <a:spcPts val="1885"/>
              </a:spcBef>
            </a:pPr>
            <a:r>
              <a:rPr sz="2500" spc="-70" dirty="0">
                <a:solidFill>
                  <a:schemeClr val="tx1"/>
                </a:solidFill>
                <a:latin typeface="Verdana"/>
                <a:cs typeface="Verdana"/>
              </a:rPr>
              <a:t>Providing</a:t>
            </a:r>
            <a:r>
              <a:rPr sz="2500" spc="-17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20" dirty="0">
                <a:solidFill>
                  <a:schemeClr val="tx1"/>
                </a:solidFill>
                <a:latin typeface="Verdana"/>
                <a:cs typeface="Verdana"/>
              </a:rPr>
              <a:t>satellite</a:t>
            </a:r>
            <a:r>
              <a:rPr sz="2500" spc="-17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85" dirty="0">
                <a:solidFill>
                  <a:schemeClr val="tx1"/>
                </a:solidFill>
                <a:latin typeface="Verdana"/>
                <a:cs typeface="Verdana"/>
              </a:rPr>
              <a:t>internet</a:t>
            </a:r>
            <a:r>
              <a:rPr sz="2500" spc="-17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dirty="0">
                <a:solidFill>
                  <a:schemeClr val="tx1"/>
                </a:solidFill>
                <a:latin typeface="Verdana"/>
                <a:cs typeface="Verdana"/>
              </a:rPr>
              <a:t>to</a:t>
            </a:r>
            <a:r>
              <a:rPr sz="2500" spc="-16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70" dirty="0">
                <a:solidFill>
                  <a:schemeClr val="tx1"/>
                </a:solidFill>
                <a:latin typeface="Verdana"/>
                <a:cs typeface="Verdana"/>
              </a:rPr>
              <a:t>the</a:t>
            </a:r>
            <a:r>
              <a:rPr sz="2500" spc="-17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dirty="0">
                <a:solidFill>
                  <a:schemeClr val="tx1"/>
                </a:solidFill>
                <a:latin typeface="Verdana"/>
                <a:cs typeface="Verdana"/>
              </a:rPr>
              <a:t>whole</a:t>
            </a:r>
            <a:r>
              <a:rPr sz="2500" spc="-17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20" dirty="0">
                <a:solidFill>
                  <a:schemeClr val="tx1"/>
                </a:solidFill>
                <a:latin typeface="Verdana"/>
                <a:cs typeface="Verdana"/>
              </a:rPr>
              <a:t>world</a:t>
            </a:r>
            <a:r>
              <a:rPr sz="2500" spc="-16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20" dirty="0">
                <a:solidFill>
                  <a:schemeClr val="tx1"/>
                </a:solidFill>
                <a:latin typeface="Verdana"/>
                <a:cs typeface="Verdana"/>
              </a:rPr>
              <a:t>with </a:t>
            </a:r>
            <a:r>
              <a:rPr sz="2500" spc="-95" dirty="0">
                <a:solidFill>
                  <a:schemeClr val="tx1"/>
                </a:solidFill>
                <a:latin typeface="Verdana"/>
                <a:cs typeface="Verdana"/>
              </a:rPr>
              <a:t>Starlink</a:t>
            </a:r>
            <a:r>
              <a:rPr sz="2500" spc="-17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10" dirty="0">
                <a:solidFill>
                  <a:schemeClr val="tx1"/>
                </a:solidFill>
                <a:latin typeface="Verdana"/>
                <a:cs typeface="Verdana"/>
              </a:rPr>
              <a:t>technology</a:t>
            </a:r>
            <a:endParaRPr sz="2500" dirty="0">
              <a:solidFill>
                <a:schemeClr val="tx1"/>
              </a:solidFill>
              <a:latin typeface="Verdana"/>
              <a:cs typeface="Verdana"/>
            </a:endParaRPr>
          </a:p>
          <a:p>
            <a:pPr marL="551815" marR="1511935">
              <a:lnSpc>
                <a:spcPct val="114999"/>
              </a:lnSpc>
              <a:spcBef>
                <a:spcPts val="2875"/>
              </a:spcBef>
            </a:pPr>
            <a:r>
              <a:rPr sz="2500" spc="-70" dirty="0">
                <a:solidFill>
                  <a:schemeClr val="tx1"/>
                </a:solidFill>
                <a:latin typeface="Verdana"/>
                <a:cs typeface="Verdana"/>
              </a:rPr>
              <a:t>Taking</a:t>
            </a:r>
            <a:r>
              <a:rPr sz="2500" spc="-12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dirty="0">
                <a:solidFill>
                  <a:schemeClr val="tx1"/>
                </a:solidFill>
                <a:latin typeface="Verdana"/>
                <a:cs typeface="Verdana"/>
              </a:rPr>
              <a:t>people</a:t>
            </a:r>
            <a:r>
              <a:rPr sz="2500" spc="-114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80" dirty="0">
                <a:solidFill>
                  <a:schemeClr val="tx1"/>
                </a:solidFill>
                <a:latin typeface="Verdana"/>
                <a:cs typeface="Verdana"/>
              </a:rPr>
              <a:t>and</a:t>
            </a:r>
            <a:r>
              <a:rPr sz="2500" spc="-114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dirty="0">
                <a:solidFill>
                  <a:schemeClr val="tx1"/>
                </a:solidFill>
                <a:latin typeface="Verdana"/>
                <a:cs typeface="Verdana"/>
              </a:rPr>
              <a:t>cargo</a:t>
            </a:r>
            <a:r>
              <a:rPr sz="2500" spc="-12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85" dirty="0">
                <a:solidFill>
                  <a:schemeClr val="tx1"/>
                </a:solidFill>
                <a:latin typeface="Verdana"/>
                <a:cs typeface="Verdana"/>
              </a:rPr>
              <a:t>into</a:t>
            </a:r>
            <a:r>
              <a:rPr sz="2500" spc="-114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55" dirty="0">
                <a:solidFill>
                  <a:schemeClr val="tx1"/>
                </a:solidFill>
                <a:latin typeface="Verdana"/>
                <a:cs typeface="Verdana"/>
              </a:rPr>
              <a:t>space</a:t>
            </a:r>
            <a:r>
              <a:rPr sz="2500" spc="-114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25" dirty="0">
                <a:solidFill>
                  <a:schemeClr val="tx1"/>
                </a:solidFill>
                <a:latin typeface="Verdana"/>
                <a:cs typeface="Verdana"/>
              </a:rPr>
              <a:t>and </a:t>
            </a:r>
            <a:r>
              <a:rPr sz="2500" spc="-70" dirty="0">
                <a:solidFill>
                  <a:schemeClr val="tx1"/>
                </a:solidFill>
                <a:latin typeface="Verdana"/>
                <a:cs typeface="Verdana"/>
              </a:rPr>
              <a:t>contributing</a:t>
            </a:r>
            <a:r>
              <a:rPr sz="2500" spc="-16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dirty="0">
                <a:solidFill>
                  <a:schemeClr val="tx1"/>
                </a:solidFill>
                <a:latin typeface="Verdana"/>
                <a:cs typeface="Verdana"/>
              </a:rPr>
              <a:t>to</a:t>
            </a:r>
            <a:r>
              <a:rPr sz="2500" spc="-16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55" dirty="0">
                <a:solidFill>
                  <a:schemeClr val="tx1"/>
                </a:solidFill>
                <a:latin typeface="Verdana"/>
                <a:cs typeface="Verdana"/>
              </a:rPr>
              <a:t>space</a:t>
            </a:r>
            <a:r>
              <a:rPr sz="2500" spc="-16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2500" spc="-10" dirty="0">
                <a:solidFill>
                  <a:schemeClr val="tx1"/>
                </a:solidFill>
                <a:latin typeface="Verdana"/>
                <a:cs typeface="Verdana"/>
              </a:rPr>
              <a:t>exploration.</a:t>
            </a:r>
            <a:endParaRPr sz="25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08762" y="7277100"/>
            <a:ext cx="5029199" cy="1493641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934200" y="5143500"/>
            <a:ext cx="4225925" cy="970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200" spc="-600" dirty="0">
                <a:solidFill>
                  <a:schemeClr val="tx1"/>
                </a:solidFill>
              </a:rPr>
              <a:t>Thank</a:t>
            </a:r>
            <a:r>
              <a:rPr sz="6200" spc="-415" dirty="0">
                <a:solidFill>
                  <a:schemeClr val="tx1"/>
                </a:solidFill>
              </a:rPr>
              <a:t> </a:t>
            </a:r>
            <a:r>
              <a:rPr sz="6200" spc="-640" dirty="0">
                <a:solidFill>
                  <a:schemeClr val="tx1"/>
                </a:solidFill>
              </a:rPr>
              <a:t>you!</a:t>
            </a:r>
            <a:endParaRPr sz="6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00800" y="4345714"/>
            <a:ext cx="1323974" cy="129037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79352" y="4364802"/>
            <a:ext cx="3342004" cy="151511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>
              <a:lnSpc>
                <a:spcPts val="5850"/>
              </a:lnSpc>
              <a:spcBef>
                <a:spcPts val="229"/>
              </a:spcBef>
            </a:pPr>
            <a:r>
              <a:rPr sz="4900" b="1" spc="-390" dirty="0">
                <a:solidFill>
                  <a:schemeClr val="tx1"/>
                </a:solidFill>
                <a:latin typeface="Verdana"/>
                <a:cs typeface="Verdana"/>
              </a:rPr>
              <a:t>Appendix </a:t>
            </a:r>
            <a:r>
              <a:rPr sz="4900" b="1" spc="-400" dirty="0">
                <a:solidFill>
                  <a:schemeClr val="tx1"/>
                </a:solidFill>
                <a:latin typeface="Verdana"/>
                <a:cs typeface="Verdana"/>
              </a:rPr>
              <a:t>ReSourceS</a:t>
            </a:r>
            <a:endParaRPr sz="49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017312" y="4132996"/>
            <a:ext cx="104775" cy="1047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600515" y="4265929"/>
            <a:ext cx="1029335" cy="1739900"/>
          </a:xfrm>
          <a:custGeom>
            <a:avLst/>
            <a:gdLst/>
            <a:ahLst/>
            <a:cxnLst/>
            <a:rect l="l" t="t" r="r" b="b"/>
            <a:pathLst>
              <a:path w="1029335" h="1739900">
                <a:moveTo>
                  <a:pt x="704824" y="1569364"/>
                </a:moveTo>
                <a:lnTo>
                  <a:pt x="680275" y="1544853"/>
                </a:lnTo>
                <a:lnTo>
                  <a:pt x="348538" y="1544853"/>
                </a:lnTo>
                <a:lnTo>
                  <a:pt x="323989" y="1569364"/>
                </a:lnTo>
                <a:lnTo>
                  <a:pt x="323989" y="1576857"/>
                </a:lnTo>
                <a:lnTo>
                  <a:pt x="348538" y="1601368"/>
                </a:lnTo>
                <a:lnTo>
                  <a:pt x="676529" y="1601368"/>
                </a:lnTo>
                <a:lnTo>
                  <a:pt x="680275" y="1601368"/>
                </a:lnTo>
                <a:lnTo>
                  <a:pt x="704824" y="1576857"/>
                </a:lnTo>
                <a:lnTo>
                  <a:pt x="704824" y="1569364"/>
                </a:lnTo>
                <a:close/>
              </a:path>
              <a:path w="1029335" h="1739900">
                <a:moveTo>
                  <a:pt x="1028750" y="508000"/>
                </a:moveTo>
                <a:lnTo>
                  <a:pt x="1026655" y="457200"/>
                </a:lnTo>
                <a:lnTo>
                  <a:pt x="1024585" y="444500"/>
                </a:lnTo>
                <a:lnTo>
                  <a:pt x="1020457" y="419100"/>
                </a:lnTo>
                <a:lnTo>
                  <a:pt x="1010348" y="368300"/>
                </a:lnTo>
                <a:lnTo>
                  <a:pt x="996518" y="330200"/>
                </a:lnTo>
                <a:lnTo>
                  <a:pt x="979157" y="292100"/>
                </a:lnTo>
                <a:lnTo>
                  <a:pt x="967232" y="270179"/>
                </a:lnTo>
                <a:lnTo>
                  <a:pt x="967232" y="444500"/>
                </a:lnTo>
                <a:lnTo>
                  <a:pt x="967155" y="508000"/>
                </a:lnTo>
                <a:lnTo>
                  <a:pt x="626681" y="1257300"/>
                </a:lnTo>
                <a:lnTo>
                  <a:pt x="542671" y="1257300"/>
                </a:lnTo>
                <a:lnTo>
                  <a:pt x="542671" y="1092200"/>
                </a:lnTo>
                <a:lnTo>
                  <a:pt x="542683" y="520700"/>
                </a:lnTo>
                <a:lnTo>
                  <a:pt x="586003" y="482600"/>
                </a:lnTo>
                <a:lnTo>
                  <a:pt x="660387" y="469900"/>
                </a:lnTo>
                <a:lnTo>
                  <a:pt x="705726" y="495300"/>
                </a:lnTo>
                <a:lnTo>
                  <a:pt x="607783" y="889000"/>
                </a:lnTo>
                <a:lnTo>
                  <a:pt x="607377" y="889000"/>
                </a:lnTo>
                <a:lnTo>
                  <a:pt x="608025" y="901700"/>
                </a:lnTo>
                <a:lnTo>
                  <a:pt x="609053" y="901700"/>
                </a:lnTo>
                <a:lnTo>
                  <a:pt x="612521" y="914400"/>
                </a:lnTo>
                <a:lnTo>
                  <a:pt x="623824" y="914400"/>
                </a:lnTo>
                <a:lnTo>
                  <a:pt x="630986" y="927100"/>
                </a:lnTo>
                <a:lnTo>
                  <a:pt x="642137" y="927100"/>
                </a:lnTo>
                <a:lnTo>
                  <a:pt x="645680" y="914400"/>
                </a:lnTo>
                <a:lnTo>
                  <a:pt x="660019" y="914400"/>
                </a:lnTo>
                <a:lnTo>
                  <a:pt x="782815" y="520700"/>
                </a:lnTo>
                <a:lnTo>
                  <a:pt x="827252" y="482600"/>
                </a:lnTo>
                <a:lnTo>
                  <a:pt x="852462" y="469900"/>
                </a:lnTo>
                <a:lnTo>
                  <a:pt x="902893" y="469900"/>
                </a:lnTo>
                <a:lnTo>
                  <a:pt x="925830" y="482600"/>
                </a:lnTo>
                <a:lnTo>
                  <a:pt x="947381" y="495300"/>
                </a:lnTo>
                <a:lnTo>
                  <a:pt x="967155" y="508000"/>
                </a:lnTo>
                <a:lnTo>
                  <a:pt x="967155" y="444411"/>
                </a:lnTo>
                <a:lnTo>
                  <a:pt x="956678" y="431800"/>
                </a:lnTo>
                <a:lnTo>
                  <a:pt x="945756" y="431800"/>
                </a:lnTo>
                <a:lnTo>
                  <a:pt x="934504" y="419100"/>
                </a:lnTo>
                <a:lnTo>
                  <a:pt x="827239" y="419100"/>
                </a:lnTo>
                <a:lnTo>
                  <a:pt x="815809" y="431800"/>
                </a:lnTo>
                <a:lnTo>
                  <a:pt x="804760" y="431800"/>
                </a:lnTo>
                <a:lnTo>
                  <a:pt x="794105" y="444500"/>
                </a:lnTo>
                <a:lnTo>
                  <a:pt x="783831" y="444500"/>
                </a:lnTo>
                <a:lnTo>
                  <a:pt x="778573" y="381000"/>
                </a:lnTo>
                <a:lnTo>
                  <a:pt x="770115" y="330200"/>
                </a:lnTo>
                <a:lnTo>
                  <a:pt x="758672" y="279400"/>
                </a:lnTo>
                <a:lnTo>
                  <a:pt x="744397" y="228600"/>
                </a:lnTo>
                <a:lnTo>
                  <a:pt x="727494" y="190500"/>
                </a:lnTo>
                <a:lnTo>
                  <a:pt x="726859" y="188836"/>
                </a:lnTo>
                <a:lnTo>
                  <a:pt x="726859" y="444500"/>
                </a:lnTo>
                <a:lnTo>
                  <a:pt x="705573" y="431800"/>
                </a:lnTo>
                <a:lnTo>
                  <a:pt x="683310" y="419100"/>
                </a:lnTo>
                <a:lnTo>
                  <a:pt x="602843" y="419100"/>
                </a:lnTo>
                <a:lnTo>
                  <a:pt x="571246" y="431800"/>
                </a:lnTo>
                <a:lnTo>
                  <a:pt x="541604" y="444500"/>
                </a:lnTo>
                <a:lnTo>
                  <a:pt x="514413" y="469900"/>
                </a:lnTo>
                <a:lnTo>
                  <a:pt x="487222" y="444500"/>
                </a:lnTo>
                <a:lnTo>
                  <a:pt x="486079" y="444017"/>
                </a:lnTo>
                <a:lnTo>
                  <a:pt x="486079" y="520700"/>
                </a:lnTo>
                <a:lnTo>
                  <a:pt x="486079" y="1092200"/>
                </a:lnTo>
                <a:lnTo>
                  <a:pt x="475818" y="1059446"/>
                </a:lnTo>
                <a:lnTo>
                  <a:pt x="475818" y="1257300"/>
                </a:lnTo>
                <a:lnTo>
                  <a:pt x="402132" y="1257300"/>
                </a:lnTo>
                <a:lnTo>
                  <a:pt x="61595" y="508000"/>
                </a:lnTo>
                <a:lnTo>
                  <a:pt x="81356" y="495300"/>
                </a:lnTo>
                <a:lnTo>
                  <a:pt x="102920" y="482600"/>
                </a:lnTo>
                <a:lnTo>
                  <a:pt x="125882" y="469900"/>
                </a:lnTo>
                <a:lnTo>
                  <a:pt x="176326" y="469900"/>
                </a:lnTo>
                <a:lnTo>
                  <a:pt x="201549" y="482600"/>
                </a:lnTo>
                <a:lnTo>
                  <a:pt x="224955" y="495300"/>
                </a:lnTo>
                <a:lnTo>
                  <a:pt x="245999" y="520700"/>
                </a:lnTo>
                <a:lnTo>
                  <a:pt x="475818" y="1257300"/>
                </a:lnTo>
                <a:lnTo>
                  <a:pt x="475818" y="1059446"/>
                </a:lnTo>
                <a:lnTo>
                  <a:pt x="303060" y="508000"/>
                </a:lnTo>
                <a:lnTo>
                  <a:pt x="323088" y="495300"/>
                </a:lnTo>
                <a:lnTo>
                  <a:pt x="345020" y="482600"/>
                </a:lnTo>
                <a:lnTo>
                  <a:pt x="368427" y="469900"/>
                </a:lnTo>
                <a:lnTo>
                  <a:pt x="418439" y="469900"/>
                </a:lnTo>
                <a:lnTo>
                  <a:pt x="442810" y="482600"/>
                </a:lnTo>
                <a:lnTo>
                  <a:pt x="465518" y="495300"/>
                </a:lnTo>
                <a:lnTo>
                  <a:pt x="486079" y="520700"/>
                </a:lnTo>
                <a:lnTo>
                  <a:pt x="486079" y="444017"/>
                </a:lnTo>
                <a:lnTo>
                  <a:pt x="457581" y="431800"/>
                </a:lnTo>
                <a:lnTo>
                  <a:pt x="425983" y="419100"/>
                </a:lnTo>
                <a:lnTo>
                  <a:pt x="359791" y="419100"/>
                </a:lnTo>
                <a:lnTo>
                  <a:pt x="328193" y="431800"/>
                </a:lnTo>
                <a:lnTo>
                  <a:pt x="298564" y="444500"/>
                </a:lnTo>
                <a:lnTo>
                  <a:pt x="271373" y="469900"/>
                </a:lnTo>
                <a:lnTo>
                  <a:pt x="244170" y="444500"/>
                </a:lnTo>
                <a:lnTo>
                  <a:pt x="214528" y="431800"/>
                </a:lnTo>
                <a:lnTo>
                  <a:pt x="182930" y="419100"/>
                </a:lnTo>
                <a:lnTo>
                  <a:pt x="103962" y="419100"/>
                </a:lnTo>
                <a:lnTo>
                  <a:pt x="82334" y="431800"/>
                </a:lnTo>
                <a:lnTo>
                  <a:pt x="61569" y="444500"/>
                </a:lnTo>
                <a:lnTo>
                  <a:pt x="64160" y="419100"/>
                </a:lnTo>
                <a:lnTo>
                  <a:pt x="75057" y="381000"/>
                </a:lnTo>
                <a:lnTo>
                  <a:pt x="84874" y="355600"/>
                </a:lnTo>
                <a:lnTo>
                  <a:pt x="90538" y="330200"/>
                </a:lnTo>
                <a:lnTo>
                  <a:pt x="110439" y="292100"/>
                </a:lnTo>
                <a:lnTo>
                  <a:pt x="134569" y="254000"/>
                </a:lnTo>
                <a:lnTo>
                  <a:pt x="162648" y="215900"/>
                </a:lnTo>
                <a:lnTo>
                  <a:pt x="194411" y="177800"/>
                </a:lnTo>
                <a:lnTo>
                  <a:pt x="205765" y="165100"/>
                </a:lnTo>
                <a:lnTo>
                  <a:pt x="217474" y="165100"/>
                </a:lnTo>
                <a:lnTo>
                  <a:pt x="229514" y="152400"/>
                </a:lnTo>
                <a:lnTo>
                  <a:pt x="241896" y="139700"/>
                </a:lnTo>
                <a:lnTo>
                  <a:pt x="254596" y="127000"/>
                </a:lnTo>
                <a:lnTo>
                  <a:pt x="267614" y="127000"/>
                </a:lnTo>
                <a:lnTo>
                  <a:pt x="280885" y="114300"/>
                </a:lnTo>
                <a:lnTo>
                  <a:pt x="294436" y="101600"/>
                </a:lnTo>
                <a:lnTo>
                  <a:pt x="308267" y="101600"/>
                </a:lnTo>
                <a:lnTo>
                  <a:pt x="322326" y="88900"/>
                </a:lnTo>
                <a:lnTo>
                  <a:pt x="336600" y="88900"/>
                </a:lnTo>
                <a:lnTo>
                  <a:pt x="351078" y="76200"/>
                </a:lnTo>
                <a:lnTo>
                  <a:pt x="365760" y="76200"/>
                </a:lnTo>
                <a:lnTo>
                  <a:pt x="341236" y="114300"/>
                </a:lnTo>
                <a:lnTo>
                  <a:pt x="318871" y="152400"/>
                </a:lnTo>
                <a:lnTo>
                  <a:pt x="298881" y="190500"/>
                </a:lnTo>
                <a:lnTo>
                  <a:pt x="281495" y="241300"/>
                </a:lnTo>
                <a:lnTo>
                  <a:pt x="266928" y="292100"/>
                </a:lnTo>
                <a:lnTo>
                  <a:pt x="266065" y="292100"/>
                </a:lnTo>
                <a:lnTo>
                  <a:pt x="265925" y="304800"/>
                </a:lnTo>
                <a:lnTo>
                  <a:pt x="267119" y="304800"/>
                </a:lnTo>
                <a:lnTo>
                  <a:pt x="268401" y="317500"/>
                </a:lnTo>
                <a:lnTo>
                  <a:pt x="274866" y="317500"/>
                </a:lnTo>
                <a:lnTo>
                  <a:pt x="280949" y="330200"/>
                </a:lnTo>
                <a:lnTo>
                  <a:pt x="306158" y="330200"/>
                </a:lnTo>
                <a:lnTo>
                  <a:pt x="312547" y="317500"/>
                </a:lnTo>
                <a:lnTo>
                  <a:pt x="319620" y="317500"/>
                </a:lnTo>
                <a:lnTo>
                  <a:pt x="321157" y="304800"/>
                </a:lnTo>
                <a:lnTo>
                  <a:pt x="322008" y="304800"/>
                </a:lnTo>
                <a:lnTo>
                  <a:pt x="340080" y="241300"/>
                </a:lnTo>
                <a:lnTo>
                  <a:pt x="362280" y="190500"/>
                </a:lnTo>
                <a:lnTo>
                  <a:pt x="388010" y="139700"/>
                </a:lnTo>
                <a:lnTo>
                  <a:pt x="416687" y="101600"/>
                </a:lnTo>
                <a:lnTo>
                  <a:pt x="447713" y="76200"/>
                </a:lnTo>
                <a:lnTo>
                  <a:pt x="480466" y="50800"/>
                </a:lnTo>
                <a:lnTo>
                  <a:pt x="514375" y="50800"/>
                </a:lnTo>
                <a:lnTo>
                  <a:pt x="553923" y="63500"/>
                </a:lnTo>
                <a:lnTo>
                  <a:pt x="592378" y="88900"/>
                </a:lnTo>
                <a:lnTo>
                  <a:pt x="628484" y="127000"/>
                </a:lnTo>
                <a:lnTo>
                  <a:pt x="660946" y="177800"/>
                </a:lnTo>
                <a:lnTo>
                  <a:pt x="681037" y="228600"/>
                </a:lnTo>
                <a:lnTo>
                  <a:pt x="697788" y="266700"/>
                </a:lnTo>
                <a:lnTo>
                  <a:pt x="711085" y="330200"/>
                </a:lnTo>
                <a:lnTo>
                  <a:pt x="720813" y="381000"/>
                </a:lnTo>
                <a:lnTo>
                  <a:pt x="726859" y="444500"/>
                </a:lnTo>
                <a:lnTo>
                  <a:pt x="726859" y="188836"/>
                </a:lnTo>
                <a:lnTo>
                  <a:pt x="708126" y="139700"/>
                </a:lnTo>
                <a:lnTo>
                  <a:pt x="686498" y="101600"/>
                </a:lnTo>
                <a:lnTo>
                  <a:pt x="662762" y="76200"/>
                </a:lnTo>
                <a:lnTo>
                  <a:pt x="677468" y="76200"/>
                </a:lnTo>
                <a:lnTo>
                  <a:pt x="691959" y="88900"/>
                </a:lnTo>
                <a:lnTo>
                  <a:pt x="706259" y="88900"/>
                </a:lnTo>
                <a:lnTo>
                  <a:pt x="720344" y="101600"/>
                </a:lnTo>
                <a:lnTo>
                  <a:pt x="734187" y="101600"/>
                </a:lnTo>
                <a:lnTo>
                  <a:pt x="747750" y="114300"/>
                </a:lnTo>
                <a:lnTo>
                  <a:pt x="761060" y="127000"/>
                </a:lnTo>
                <a:lnTo>
                  <a:pt x="774077" y="127000"/>
                </a:lnTo>
                <a:lnTo>
                  <a:pt x="786803" y="139700"/>
                </a:lnTo>
                <a:lnTo>
                  <a:pt x="799198" y="152400"/>
                </a:lnTo>
                <a:lnTo>
                  <a:pt x="811263" y="165100"/>
                </a:lnTo>
                <a:lnTo>
                  <a:pt x="822985" y="165100"/>
                </a:lnTo>
                <a:lnTo>
                  <a:pt x="855929" y="203200"/>
                </a:lnTo>
                <a:lnTo>
                  <a:pt x="885317" y="241300"/>
                </a:lnTo>
                <a:lnTo>
                  <a:pt x="910818" y="279400"/>
                </a:lnTo>
                <a:lnTo>
                  <a:pt x="932154" y="317500"/>
                </a:lnTo>
                <a:lnTo>
                  <a:pt x="943965" y="355600"/>
                </a:lnTo>
                <a:lnTo>
                  <a:pt x="949121" y="368300"/>
                </a:lnTo>
                <a:lnTo>
                  <a:pt x="961542" y="406400"/>
                </a:lnTo>
                <a:lnTo>
                  <a:pt x="967232" y="444500"/>
                </a:lnTo>
                <a:lnTo>
                  <a:pt x="967232" y="270179"/>
                </a:lnTo>
                <a:lnTo>
                  <a:pt x="934529" y="215900"/>
                </a:lnTo>
                <a:lnTo>
                  <a:pt x="907630" y="177800"/>
                </a:lnTo>
                <a:lnTo>
                  <a:pt x="877925" y="139700"/>
                </a:lnTo>
                <a:lnTo>
                  <a:pt x="845604" y="114300"/>
                </a:lnTo>
                <a:lnTo>
                  <a:pt x="810831" y="88900"/>
                </a:lnTo>
                <a:lnTo>
                  <a:pt x="792314" y="76200"/>
                </a:lnTo>
                <a:lnTo>
                  <a:pt x="773798" y="63500"/>
                </a:lnTo>
                <a:lnTo>
                  <a:pt x="754240" y="50800"/>
                </a:lnTo>
                <a:lnTo>
                  <a:pt x="734682" y="38100"/>
                </a:lnTo>
                <a:lnTo>
                  <a:pt x="693674" y="25400"/>
                </a:lnTo>
                <a:lnTo>
                  <a:pt x="650963" y="12700"/>
                </a:lnTo>
                <a:lnTo>
                  <a:pt x="606717" y="0"/>
                </a:lnTo>
                <a:lnTo>
                  <a:pt x="422033" y="0"/>
                </a:lnTo>
                <a:lnTo>
                  <a:pt x="377786" y="12700"/>
                </a:lnTo>
                <a:lnTo>
                  <a:pt x="335076" y="25400"/>
                </a:lnTo>
                <a:lnTo>
                  <a:pt x="294068" y="38100"/>
                </a:lnTo>
                <a:lnTo>
                  <a:pt x="254965" y="63500"/>
                </a:lnTo>
                <a:lnTo>
                  <a:pt x="217932" y="88900"/>
                </a:lnTo>
                <a:lnTo>
                  <a:pt x="183159" y="114300"/>
                </a:lnTo>
                <a:lnTo>
                  <a:pt x="150825" y="139700"/>
                </a:lnTo>
                <a:lnTo>
                  <a:pt x="121119" y="177800"/>
                </a:lnTo>
                <a:lnTo>
                  <a:pt x="94221" y="215900"/>
                </a:lnTo>
                <a:lnTo>
                  <a:pt x="70319" y="254000"/>
                </a:lnTo>
                <a:lnTo>
                  <a:pt x="49593" y="292100"/>
                </a:lnTo>
                <a:lnTo>
                  <a:pt x="32232" y="330200"/>
                </a:lnTo>
                <a:lnTo>
                  <a:pt x="18402" y="368300"/>
                </a:lnTo>
                <a:lnTo>
                  <a:pt x="8293" y="419100"/>
                </a:lnTo>
                <a:lnTo>
                  <a:pt x="2095" y="457200"/>
                </a:lnTo>
                <a:lnTo>
                  <a:pt x="0" y="508000"/>
                </a:lnTo>
                <a:lnTo>
                  <a:pt x="812" y="508000"/>
                </a:lnTo>
                <a:lnTo>
                  <a:pt x="1206" y="520700"/>
                </a:lnTo>
                <a:lnTo>
                  <a:pt x="2578" y="520700"/>
                </a:lnTo>
                <a:lnTo>
                  <a:pt x="345440" y="1257300"/>
                </a:lnTo>
                <a:lnTo>
                  <a:pt x="332549" y="1270000"/>
                </a:lnTo>
                <a:lnTo>
                  <a:pt x="321437" y="1282700"/>
                </a:lnTo>
                <a:lnTo>
                  <a:pt x="312102" y="1295400"/>
                </a:lnTo>
                <a:lnTo>
                  <a:pt x="304546" y="1308100"/>
                </a:lnTo>
                <a:lnTo>
                  <a:pt x="259410" y="1409700"/>
                </a:lnTo>
                <a:lnTo>
                  <a:pt x="256717" y="1409700"/>
                </a:lnTo>
                <a:lnTo>
                  <a:pt x="257073" y="1422400"/>
                </a:lnTo>
                <a:lnTo>
                  <a:pt x="259041" y="1422400"/>
                </a:lnTo>
                <a:lnTo>
                  <a:pt x="260057" y="1435100"/>
                </a:lnTo>
                <a:lnTo>
                  <a:pt x="269506" y="1435100"/>
                </a:lnTo>
                <a:lnTo>
                  <a:pt x="273659" y="1447800"/>
                </a:lnTo>
                <a:lnTo>
                  <a:pt x="788327" y="1447800"/>
                </a:lnTo>
                <a:lnTo>
                  <a:pt x="788327" y="1676400"/>
                </a:lnTo>
                <a:lnTo>
                  <a:pt x="787260" y="1689100"/>
                </a:lnTo>
                <a:lnTo>
                  <a:pt x="241554" y="1689100"/>
                </a:lnTo>
                <a:lnTo>
                  <a:pt x="240499" y="1676400"/>
                </a:lnTo>
                <a:lnTo>
                  <a:pt x="240487" y="1524000"/>
                </a:lnTo>
                <a:lnTo>
                  <a:pt x="236905" y="1524000"/>
                </a:lnTo>
                <a:lnTo>
                  <a:pt x="234861" y="1511300"/>
                </a:lnTo>
                <a:lnTo>
                  <a:pt x="226491" y="1511300"/>
                </a:lnTo>
                <a:lnTo>
                  <a:pt x="219557" y="1498600"/>
                </a:lnTo>
                <a:lnTo>
                  <a:pt x="204825" y="1498600"/>
                </a:lnTo>
                <a:lnTo>
                  <a:pt x="197891" y="1511300"/>
                </a:lnTo>
                <a:lnTo>
                  <a:pt x="189522" y="1511300"/>
                </a:lnTo>
                <a:lnTo>
                  <a:pt x="187477" y="1524000"/>
                </a:lnTo>
                <a:lnTo>
                  <a:pt x="183896" y="1524000"/>
                </a:lnTo>
                <a:lnTo>
                  <a:pt x="183896" y="1689100"/>
                </a:lnTo>
                <a:lnTo>
                  <a:pt x="184327" y="1689100"/>
                </a:lnTo>
                <a:lnTo>
                  <a:pt x="186067" y="1701800"/>
                </a:lnTo>
                <a:lnTo>
                  <a:pt x="187350" y="1701800"/>
                </a:lnTo>
                <a:lnTo>
                  <a:pt x="190741" y="1714500"/>
                </a:lnTo>
                <a:lnTo>
                  <a:pt x="197739" y="1714500"/>
                </a:lnTo>
                <a:lnTo>
                  <a:pt x="200533" y="1727200"/>
                </a:lnTo>
                <a:lnTo>
                  <a:pt x="210197" y="1727200"/>
                </a:lnTo>
                <a:lnTo>
                  <a:pt x="217551" y="1739900"/>
                </a:lnTo>
                <a:lnTo>
                  <a:pt x="811263" y="1739900"/>
                </a:lnTo>
                <a:lnTo>
                  <a:pt x="818616" y="1727200"/>
                </a:lnTo>
                <a:lnTo>
                  <a:pt x="828281" y="1727200"/>
                </a:lnTo>
                <a:lnTo>
                  <a:pt x="831075" y="1714500"/>
                </a:lnTo>
                <a:lnTo>
                  <a:pt x="838073" y="1714500"/>
                </a:lnTo>
                <a:lnTo>
                  <a:pt x="841463" y="1701800"/>
                </a:lnTo>
                <a:lnTo>
                  <a:pt x="842746" y="1701800"/>
                </a:lnTo>
                <a:lnTo>
                  <a:pt x="844486" y="1689100"/>
                </a:lnTo>
                <a:lnTo>
                  <a:pt x="844918" y="1689100"/>
                </a:lnTo>
                <a:lnTo>
                  <a:pt x="844918" y="1447800"/>
                </a:lnTo>
                <a:lnTo>
                  <a:pt x="844486" y="1447800"/>
                </a:lnTo>
                <a:lnTo>
                  <a:pt x="842746" y="1435100"/>
                </a:lnTo>
                <a:lnTo>
                  <a:pt x="841463" y="1435100"/>
                </a:lnTo>
                <a:lnTo>
                  <a:pt x="838073" y="1422400"/>
                </a:lnTo>
                <a:lnTo>
                  <a:pt x="836002" y="1422400"/>
                </a:lnTo>
                <a:lnTo>
                  <a:pt x="831075" y="1409700"/>
                </a:lnTo>
                <a:lnTo>
                  <a:pt x="822032" y="1409700"/>
                </a:lnTo>
                <a:lnTo>
                  <a:pt x="818616" y="1397000"/>
                </a:lnTo>
                <a:lnTo>
                  <a:pt x="799198" y="1397000"/>
                </a:lnTo>
                <a:lnTo>
                  <a:pt x="794994" y="1384300"/>
                </a:lnTo>
                <a:lnTo>
                  <a:pt x="761733" y="1384300"/>
                </a:lnTo>
                <a:lnTo>
                  <a:pt x="724268" y="1308100"/>
                </a:lnTo>
                <a:lnTo>
                  <a:pt x="716711" y="1295400"/>
                </a:lnTo>
                <a:lnTo>
                  <a:pt x="707377" y="1282700"/>
                </a:lnTo>
                <a:lnTo>
                  <a:pt x="699300" y="1273479"/>
                </a:lnTo>
                <a:lnTo>
                  <a:pt x="699300" y="1384300"/>
                </a:lnTo>
                <a:lnTo>
                  <a:pt x="329514" y="1384300"/>
                </a:lnTo>
                <a:lnTo>
                  <a:pt x="355866" y="1333500"/>
                </a:lnTo>
                <a:lnTo>
                  <a:pt x="359168" y="1320800"/>
                </a:lnTo>
                <a:lnTo>
                  <a:pt x="364121" y="1320800"/>
                </a:lnTo>
                <a:lnTo>
                  <a:pt x="377278" y="1308100"/>
                </a:lnTo>
                <a:lnTo>
                  <a:pt x="651535" y="1308100"/>
                </a:lnTo>
                <a:lnTo>
                  <a:pt x="664692" y="1320800"/>
                </a:lnTo>
                <a:lnTo>
                  <a:pt x="669645" y="1320800"/>
                </a:lnTo>
                <a:lnTo>
                  <a:pt x="672960" y="1333500"/>
                </a:lnTo>
                <a:lnTo>
                  <a:pt x="699300" y="1384300"/>
                </a:lnTo>
                <a:lnTo>
                  <a:pt x="699300" y="1273479"/>
                </a:lnTo>
                <a:lnTo>
                  <a:pt x="696264" y="1270000"/>
                </a:lnTo>
                <a:lnTo>
                  <a:pt x="683374" y="1257300"/>
                </a:lnTo>
                <a:lnTo>
                  <a:pt x="1026198" y="520700"/>
                </a:lnTo>
                <a:lnTo>
                  <a:pt x="1027569" y="520700"/>
                </a:lnTo>
                <a:lnTo>
                  <a:pt x="1027887" y="508000"/>
                </a:lnTo>
                <a:lnTo>
                  <a:pt x="1028750" y="508000"/>
                </a:lnTo>
                <a:close/>
              </a:path>
            </a:pathLst>
          </a:custGeom>
          <a:solidFill>
            <a:srgbClr val="F1E8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016000" y="1003367"/>
            <a:ext cx="35750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02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16000" y="1569377"/>
            <a:ext cx="6518909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spc="-285" dirty="0"/>
              <a:t>FALCON</a:t>
            </a:r>
            <a:r>
              <a:rPr sz="5000" spc="-340" dirty="0"/>
              <a:t> </a:t>
            </a:r>
            <a:r>
              <a:rPr sz="5000" spc="-285" dirty="0"/>
              <a:t>9</a:t>
            </a:r>
            <a:r>
              <a:rPr sz="5000" spc="-335" dirty="0"/>
              <a:t> </a:t>
            </a:r>
            <a:r>
              <a:rPr sz="5000" spc="-280" dirty="0"/>
              <a:t>ROCKETS</a:t>
            </a:r>
            <a:endParaRPr sz="50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87024" y="4352559"/>
            <a:ext cx="95250" cy="9525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76350" y="6765630"/>
            <a:ext cx="95250" cy="95250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276350" y="3390900"/>
            <a:ext cx="15848965" cy="64903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4668520">
              <a:lnSpc>
                <a:spcPct val="114399"/>
              </a:lnSpc>
              <a:spcBef>
                <a:spcPts val="95"/>
              </a:spcBef>
            </a:pP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9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is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405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two-</a:t>
            </a:r>
            <a:r>
              <a:rPr sz="2350" spc="245" dirty="0">
                <a:solidFill>
                  <a:schemeClr val="tx1"/>
                </a:solidFill>
                <a:latin typeface="Trebuchet MS"/>
                <a:cs typeface="Trebuchet MS"/>
              </a:rPr>
              <a:t>stage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reusable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0" dirty="0">
                <a:solidFill>
                  <a:schemeClr val="tx1"/>
                </a:solidFill>
                <a:latin typeface="Trebuchet MS"/>
                <a:cs typeface="Trebuchet MS"/>
              </a:rPr>
              <a:t>rocket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0" dirty="0">
                <a:solidFill>
                  <a:schemeClr val="tx1"/>
                </a:solidFill>
                <a:latin typeface="Trebuchet MS"/>
                <a:cs typeface="Trebuchet MS"/>
              </a:rPr>
              <a:t>developed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manufactured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90" dirty="0">
                <a:solidFill>
                  <a:schemeClr val="tx1"/>
                </a:solidFill>
                <a:latin typeface="Trebuchet MS"/>
                <a:cs typeface="Trebuchet MS"/>
              </a:rPr>
              <a:t>by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SpaceX,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405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35" dirty="0">
                <a:solidFill>
                  <a:schemeClr val="tx1"/>
                </a:solidFill>
                <a:latin typeface="Trebuchet MS"/>
                <a:cs typeface="Trebuchet MS"/>
              </a:rPr>
              <a:t>private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95" dirty="0">
                <a:solidFill>
                  <a:schemeClr val="tx1"/>
                </a:solidFill>
                <a:latin typeface="Trebuchet MS"/>
                <a:cs typeface="Trebuchet MS"/>
              </a:rPr>
              <a:t>aerospace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company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5" dirty="0">
                <a:solidFill>
                  <a:schemeClr val="tx1"/>
                </a:solidFill>
                <a:latin typeface="Trebuchet MS"/>
                <a:cs typeface="Trebuchet MS"/>
              </a:rPr>
              <a:t>founded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by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5" dirty="0">
                <a:solidFill>
                  <a:schemeClr val="tx1"/>
                </a:solidFill>
                <a:latin typeface="Trebuchet MS"/>
                <a:cs typeface="Trebuchet MS"/>
              </a:rPr>
              <a:t>Elon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80" dirty="0">
                <a:solidFill>
                  <a:schemeClr val="tx1"/>
                </a:solidFill>
                <a:latin typeface="Trebuchet MS"/>
                <a:cs typeface="Trebuchet MS"/>
              </a:rPr>
              <a:t>Musk.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0" dirty="0">
                <a:solidFill>
                  <a:schemeClr val="tx1"/>
                </a:solidFill>
                <a:latin typeface="Trebuchet MS"/>
                <a:cs typeface="Trebuchet MS"/>
              </a:rPr>
              <a:t>Here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are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some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0" dirty="0">
                <a:solidFill>
                  <a:schemeClr val="tx1"/>
                </a:solidFill>
                <a:latin typeface="Trebuchet MS"/>
                <a:cs typeface="Trebuchet MS"/>
              </a:rPr>
              <a:t>key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0" dirty="0">
                <a:solidFill>
                  <a:schemeClr val="tx1"/>
                </a:solidFill>
                <a:latin typeface="Trebuchet MS"/>
                <a:cs typeface="Trebuchet MS"/>
              </a:rPr>
              <a:t>features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missions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9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5" dirty="0">
                <a:solidFill>
                  <a:schemeClr val="tx1"/>
                </a:solidFill>
                <a:latin typeface="Trebuchet MS"/>
                <a:cs typeface="Trebuchet MS"/>
              </a:rPr>
              <a:t>rockets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45"/>
              </a:spcBef>
            </a:pP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5031105" marR="5080">
              <a:lnSpc>
                <a:spcPct val="114399"/>
              </a:lnSpc>
              <a:spcBef>
                <a:spcPts val="5"/>
              </a:spcBef>
            </a:pPr>
            <a:r>
              <a:rPr sz="2350" spc="60" dirty="0">
                <a:solidFill>
                  <a:schemeClr val="tx1"/>
                </a:solidFill>
                <a:latin typeface="Trebuchet MS"/>
                <a:cs typeface="Trebuchet MS"/>
              </a:rPr>
              <a:t>Reusability: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60" dirty="0">
                <a:solidFill>
                  <a:schemeClr val="tx1"/>
                </a:solidFill>
                <a:latin typeface="Trebuchet MS"/>
                <a:cs typeface="Trebuchet MS"/>
              </a:rPr>
              <a:t>One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notable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0" dirty="0">
                <a:solidFill>
                  <a:schemeClr val="tx1"/>
                </a:solidFill>
                <a:latin typeface="Trebuchet MS"/>
                <a:cs typeface="Trebuchet MS"/>
              </a:rPr>
              <a:t>features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9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is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its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75" dirty="0">
                <a:solidFill>
                  <a:schemeClr val="tx1"/>
                </a:solidFill>
                <a:latin typeface="Trebuchet MS"/>
                <a:cs typeface="Trebuchet MS"/>
              </a:rPr>
              <a:t>reusability.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95" dirty="0">
                <a:solidFill>
                  <a:schemeClr val="tx1"/>
                </a:solidFill>
                <a:latin typeface="Trebuchet MS"/>
                <a:cs typeface="Trebuchet MS"/>
              </a:rPr>
              <a:t>The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first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45" dirty="0">
                <a:solidFill>
                  <a:schemeClr val="tx1"/>
                </a:solidFill>
                <a:latin typeface="Trebuchet MS"/>
                <a:cs typeface="Trebuchet MS"/>
              </a:rPr>
              <a:t>stage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0" dirty="0">
                <a:solidFill>
                  <a:schemeClr val="tx1"/>
                </a:solidFill>
                <a:latin typeface="Trebuchet MS"/>
                <a:cs typeface="Trebuchet MS"/>
              </a:rPr>
              <a:t>rocket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is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45" dirty="0">
                <a:solidFill>
                  <a:schemeClr val="tx1"/>
                </a:solidFill>
                <a:latin typeface="Trebuchet MS"/>
                <a:cs typeface="Trebuchet MS"/>
              </a:rPr>
              <a:t>designed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return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0" dirty="0">
                <a:solidFill>
                  <a:schemeClr val="tx1"/>
                </a:solidFill>
                <a:latin typeface="Trebuchet MS"/>
                <a:cs typeface="Trebuchet MS"/>
              </a:rPr>
              <a:t>Earth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05" dirty="0">
                <a:solidFill>
                  <a:schemeClr val="tx1"/>
                </a:solidFill>
                <a:latin typeface="Trebuchet MS"/>
                <a:cs typeface="Trebuchet MS"/>
              </a:rPr>
              <a:t>after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35" dirty="0">
                <a:solidFill>
                  <a:schemeClr val="tx1"/>
                </a:solidFill>
                <a:latin typeface="Trebuchet MS"/>
                <a:cs typeface="Trebuchet MS"/>
              </a:rPr>
              <a:t>launch,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landing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95" dirty="0">
                <a:solidFill>
                  <a:schemeClr val="tx1"/>
                </a:solidFill>
                <a:latin typeface="Trebuchet MS"/>
                <a:cs typeface="Trebuchet MS"/>
              </a:rPr>
              <a:t>vertically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00" dirty="0">
                <a:solidFill>
                  <a:schemeClr val="tx1"/>
                </a:solidFill>
                <a:latin typeface="Trebuchet MS"/>
                <a:cs typeface="Trebuchet MS"/>
              </a:rPr>
              <a:t>either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95" dirty="0">
                <a:solidFill>
                  <a:schemeClr val="tx1"/>
                </a:solidFill>
                <a:latin typeface="Trebuchet MS"/>
                <a:cs typeface="Trebuchet MS"/>
              </a:rPr>
              <a:t>on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land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80" dirty="0">
                <a:solidFill>
                  <a:schemeClr val="tx1"/>
                </a:solidFill>
                <a:latin typeface="Trebuchet MS"/>
                <a:cs typeface="Trebuchet MS"/>
              </a:rPr>
              <a:t>(at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60" dirty="0">
                <a:solidFill>
                  <a:schemeClr val="tx1"/>
                </a:solidFill>
                <a:latin typeface="Trebuchet MS"/>
                <a:cs typeface="Trebuchet MS"/>
              </a:rPr>
              <a:t>SpaceX's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landing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zones)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or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95" dirty="0">
                <a:solidFill>
                  <a:schemeClr val="tx1"/>
                </a:solidFill>
                <a:latin typeface="Trebuchet MS"/>
                <a:cs typeface="Trebuchet MS"/>
              </a:rPr>
              <a:t>on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90" dirty="0">
                <a:solidFill>
                  <a:schemeClr val="tx1"/>
                </a:solidFill>
                <a:latin typeface="Trebuchet MS"/>
                <a:cs typeface="Trebuchet MS"/>
              </a:rPr>
              <a:t>an </a:t>
            </a:r>
            <a:r>
              <a:rPr sz="2350" spc="260" dirty="0">
                <a:solidFill>
                  <a:schemeClr val="tx1"/>
                </a:solidFill>
                <a:latin typeface="Trebuchet MS"/>
                <a:cs typeface="Trebuchet MS"/>
              </a:rPr>
              <a:t>autonomous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35" dirty="0">
                <a:solidFill>
                  <a:schemeClr val="tx1"/>
                </a:solidFill>
                <a:latin typeface="Trebuchet MS"/>
                <a:cs typeface="Trebuchet MS"/>
              </a:rPr>
              <a:t>drone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85" dirty="0">
                <a:solidFill>
                  <a:schemeClr val="tx1"/>
                </a:solidFill>
                <a:latin typeface="Trebuchet MS"/>
                <a:cs typeface="Trebuchet MS"/>
              </a:rPr>
              <a:t>ship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ocean.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80" dirty="0">
                <a:solidFill>
                  <a:schemeClr val="tx1"/>
                </a:solidFill>
                <a:latin typeface="Trebuchet MS"/>
                <a:cs typeface="Trebuchet MS"/>
              </a:rPr>
              <a:t>This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reusability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significantly </a:t>
            </a:r>
            <a:r>
              <a:rPr sz="2350" spc="240" dirty="0">
                <a:solidFill>
                  <a:schemeClr val="tx1"/>
                </a:solidFill>
                <a:latin typeface="Trebuchet MS"/>
                <a:cs typeface="Trebuchet MS"/>
              </a:rPr>
              <a:t>reduces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cost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15" dirty="0">
                <a:solidFill>
                  <a:schemeClr val="tx1"/>
                </a:solidFill>
                <a:latin typeface="Trebuchet MS"/>
                <a:cs typeface="Trebuchet MS"/>
              </a:rPr>
              <a:t>space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0" dirty="0">
                <a:solidFill>
                  <a:schemeClr val="tx1"/>
                </a:solidFill>
                <a:latin typeface="Trebuchet MS"/>
                <a:cs typeface="Trebuchet MS"/>
              </a:rPr>
              <a:t>launches.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45"/>
              </a:spcBef>
            </a:pP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520065" marR="4152900">
              <a:lnSpc>
                <a:spcPct val="114399"/>
              </a:lnSpc>
            </a:pPr>
            <a:r>
              <a:rPr sz="2350" spc="220" dirty="0">
                <a:solidFill>
                  <a:schemeClr val="tx1"/>
                </a:solidFill>
                <a:latin typeface="Trebuchet MS"/>
                <a:cs typeface="Trebuchet MS"/>
              </a:rPr>
              <a:t>Payload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45" dirty="0">
                <a:solidFill>
                  <a:schemeClr val="tx1"/>
                </a:solidFill>
                <a:latin typeface="Trebuchet MS"/>
                <a:cs typeface="Trebuchet MS"/>
              </a:rPr>
              <a:t>Capacity: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9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is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70" dirty="0">
                <a:solidFill>
                  <a:schemeClr val="tx1"/>
                </a:solidFill>
                <a:latin typeface="Trebuchet MS"/>
                <a:cs typeface="Trebuchet MS"/>
              </a:rPr>
              <a:t>capable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40" dirty="0">
                <a:solidFill>
                  <a:schemeClr val="tx1"/>
                </a:solidFill>
                <a:latin typeface="Trebuchet MS"/>
                <a:cs typeface="Trebuchet MS"/>
              </a:rPr>
              <a:t>delivering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405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variety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45" dirty="0">
                <a:solidFill>
                  <a:schemeClr val="tx1"/>
                </a:solidFill>
                <a:latin typeface="Trebuchet MS"/>
                <a:cs typeface="Trebuchet MS"/>
              </a:rPr>
              <a:t>payloads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orbit,</a:t>
            </a:r>
            <a:r>
              <a:rPr sz="235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0" dirty="0">
                <a:solidFill>
                  <a:schemeClr val="tx1"/>
                </a:solidFill>
                <a:latin typeface="Trebuchet MS"/>
                <a:cs typeface="Trebuchet MS"/>
              </a:rPr>
              <a:t>including</a:t>
            </a:r>
            <a:r>
              <a:rPr sz="2350" spc="-8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50" dirty="0">
                <a:solidFill>
                  <a:schemeClr val="tx1"/>
                </a:solidFill>
                <a:latin typeface="Trebuchet MS"/>
                <a:cs typeface="Trebuchet MS"/>
              </a:rPr>
              <a:t>satellites,</a:t>
            </a:r>
            <a:r>
              <a:rPr sz="235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25" dirty="0">
                <a:solidFill>
                  <a:schemeClr val="tx1"/>
                </a:solidFill>
                <a:latin typeface="Trebuchet MS"/>
                <a:cs typeface="Trebuchet MS"/>
              </a:rPr>
              <a:t>cargo</a:t>
            </a:r>
            <a:r>
              <a:rPr sz="2350" spc="-8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5" dirty="0">
                <a:solidFill>
                  <a:schemeClr val="tx1"/>
                </a:solidFill>
                <a:latin typeface="Trebuchet MS"/>
                <a:cs typeface="Trebuchet MS"/>
              </a:rPr>
              <a:t>resupply</a:t>
            </a:r>
            <a:r>
              <a:rPr sz="235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missions</a:t>
            </a:r>
            <a:r>
              <a:rPr sz="2350" spc="-8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8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5" dirty="0">
                <a:solidFill>
                  <a:schemeClr val="tx1"/>
                </a:solidFill>
                <a:latin typeface="Trebuchet MS"/>
                <a:cs typeface="Trebuchet MS"/>
              </a:rPr>
              <a:t>International </a:t>
            </a:r>
            <a:r>
              <a:rPr sz="2350" spc="315" dirty="0">
                <a:solidFill>
                  <a:schemeClr val="tx1"/>
                </a:solidFill>
                <a:latin typeface="Trebuchet MS"/>
                <a:cs typeface="Trebuchet MS"/>
              </a:rPr>
              <a:t>Space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30" dirty="0">
                <a:solidFill>
                  <a:schemeClr val="tx1"/>
                </a:solidFill>
                <a:latin typeface="Trebuchet MS"/>
                <a:cs typeface="Trebuchet MS"/>
              </a:rPr>
              <a:t>Station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30" dirty="0">
                <a:solidFill>
                  <a:schemeClr val="tx1"/>
                </a:solidFill>
                <a:latin typeface="Trebuchet MS"/>
                <a:cs typeface="Trebuchet MS"/>
              </a:rPr>
              <a:t>(ISS),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even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crewed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40" dirty="0">
                <a:solidFill>
                  <a:schemeClr val="tx1"/>
                </a:solidFill>
                <a:latin typeface="Trebuchet MS"/>
                <a:cs typeface="Trebuchet MS"/>
              </a:rPr>
              <a:t>missions.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It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0" dirty="0">
                <a:solidFill>
                  <a:schemeClr val="tx1"/>
                </a:solidFill>
                <a:latin typeface="Trebuchet MS"/>
                <a:cs typeface="Trebuchet MS"/>
              </a:rPr>
              <a:t>has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405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40" dirty="0">
                <a:solidFill>
                  <a:schemeClr val="tx1"/>
                </a:solidFill>
                <a:latin typeface="Trebuchet MS"/>
                <a:cs typeface="Trebuchet MS"/>
              </a:rPr>
              <a:t>payload </a:t>
            </a:r>
            <a:r>
              <a:rPr sz="2350" spc="225" dirty="0">
                <a:solidFill>
                  <a:schemeClr val="tx1"/>
                </a:solidFill>
                <a:latin typeface="Trebuchet MS"/>
                <a:cs typeface="Trebuchet MS"/>
              </a:rPr>
              <a:t>capacity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4" dirty="0">
                <a:solidFill>
                  <a:schemeClr val="tx1"/>
                </a:solidFill>
                <a:latin typeface="Trebuchet MS"/>
                <a:cs typeface="Trebuchet MS"/>
              </a:rPr>
              <a:t>up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0" dirty="0">
                <a:solidFill>
                  <a:schemeClr val="tx1"/>
                </a:solidFill>
                <a:latin typeface="Trebuchet MS"/>
                <a:cs typeface="Trebuchet MS"/>
              </a:rPr>
              <a:t>22,800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kilograms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05" dirty="0">
                <a:solidFill>
                  <a:schemeClr val="tx1"/>
                </a:solidFill>
                <a:latin typeface="Trebuchet MS"/>
                <a:cs typeface="Trebuchet MS"/>
              </a:rPr>
              <a:t>(50,300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35" dirty="0">
                <a:solidFill>
                  <a:schemeClr val="tx1"/>
                </a:solidFill>
                <a:latin typeface="Trebuchet MS"/>
                <a:cs typeface="Trebuchet MS"/>
              </a:rPr>
              <a:t>pounds)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low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0" dirty="0">
                <a:solidFill>
                  <a:schemeClr val="tx1"/>
                </a:solidFill>
                <a:latin typeface="Trebuchet MS"/>
                <a:cs typeface="Trebuchet MS"/>
              </a:rPr>
              <a:t>Earth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85" dirty="0">
                <a:solidFill>
                  <a:schemeClr val="tx1"/>
                </a:solidFill>
                <a:latin typeface="Trebuchet MS"/>
                <a:cs typeface="Trebuchet MS"/>
              </a:rPr>
              <a:t>orbit </a:t>
            </a:r>
            <a:r>
              <a:rPr sz="2350" spc="65" dirty="0">
                <a:solidFill>
                  <a:schemeClr val="tx1"/>
                </a:solidFill>
                <a:latin typeface="Trebuchet MS"/>
                <a:cs typeface="Trebuchet MS"/>
              </a:rPr>
              <a:t>(LEO)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4" dirty="0">
                <a:solidFill>
                  <a:schemeClr val="tx1"/>
                </a:solidFill>
                <a:latin typeface="Trebuchet MS"/>
                <a:cs typeface="Trebuchet MS"/>
              </a:rPr>
              <a:t>up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05" dirty="0">
                <a:solidFill>
                  <a:schemeClr val="tx1"/>
                </a:solidFill>
                <a:latin typeface="Trebuchet MS"/>
                <a:cs typeface="Trebuchet MS"/>
              </a:rPr>
              <a:t>8,300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kilograms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(18,300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35" dirty="0">
                <a:solidFill>
                  <a:schemeClr val="tx1"/>
                </a:solidFill>
                <a:latin typeface="Trebuchet MS"/>
                <a:cs typeface="Trebuchet MS"/>
              </a:rPr>
              <a:t>pounds)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geostationary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5" dirty="0">
                <a:solidFill>
                  <a:schemeClr val="tx1"/>
                </a:solidFill>
                <a:latin typeface="Trebuchet MS"/>
                <a:cs typeface="Trebuchet MS"/>
              </a:rPr>
              <a:t>transfer </a:t>
            </a:r>
            <a:r>
              <a:rPr sz="2350" spc="105" dirty="0">
                <a:solidFill>
                  <a:schemeClr val="tx1"/>
                </a:solidFill>
                <a:latin typeface="Trebuchet MS"/>
                <a:cs typeface="Trebuchet MS"/>
              </a:rPr>
              <a:t>orbit</a:t>
            </a:r>
            <a:r>
              <a:rPr sz="2350" spc="-12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-10" dirty="0">
                <a:solidFill>
                  <a:schemeClr val="tx1"/>
                </a:solidFill>
                <a:latin typeface="Trebuchet MS"/>
                <a:cs typeface="Trebuchet MS"/>
              </a:rPr>
              <a:t>(GTO).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23950" y="1501553"/>
            <a:ext cx="15279369" cy="68256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4074160">
              <a:lnSpc>
                <a:spcPct val="114399"/>
              </a:lnSpc>
              <a:spcBef>
                <a:spcPts val="95"/>
              </a:spcBef>
            </a:pP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Starlink:</a:t>
            </a:r>
            <a:r>
              <a:rPr sz="235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8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9</a:t>
            </a:r>
            <a:r>
              <a:rPr sz="2350" spc="-8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plays</a:t>
            </a:r>
            <a:r>
              <a:rPr sz="235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405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350" spc="-8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5" dirty="0">
                <a:solidFill>
                  <a:schemeClr val="tx1"/>
                </a:solidFill>
                <a:latin typeface="Trebuchet MS"/>
                <a:cs typeface="Trebuchet MS"/>
              </a:rPr>
              <a:t>crucial</a:t>
            </a:r>
            <a:r>
              <a:rPr sz="2350" spc="-8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40" dirty="0">
                <a:solidFill>
                  <a:schemeClr val="tx1"/>
                </a:solidFill>
                <a:latin typeface="Trebuchet MS"/>
                <a:cs typeface="Trebuchet MS"/>
              </a:rPr>
              <a:t>role</a:t>
            </a:r>
            <a:r>
              <a:rPr sz="235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z="2350" spc="-8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60" dirty="0">
                <a:solidFill>
                  <a:schemeClr val="tx1"/>
                </a:solidFill>
                <a:latin typeface="Trebuchet MS"/>
                <a:cs typeface="Trebuchet MS"/>
              </a:rPr>
              <a:t>SpaceX's</a:t>
            </a:r>
            <a:r>
              <a:rPr sz="2350" spc="-8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ambitious</a:t>
            </a:r>
            <a:r>
              <a:rPr sz="235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85" dirty="0">
                <a:solidFill>
                  <a:schemeClr val="tx1"/>
                </a:solidFill>
                <a:latin typeface="Trebuchet MS"/>
                <a:cs typeface="Trebuchet MS"/>
              </a:rPr>
              <a:t>Starlink </a:t>
            </a:r>
            <a:r>
              <a:rPr sz="2350" spc="80" dirty="0">
                <a:solidFill>
                  <a:schemeClr val="tx1"/>
                </a:solidFill>
                <a:latin typeface="Trebuchet MS"/>
                <a:cs typeface="Trebuchet MS"/>
              </a:rPr>
              <a:t>project,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0" dirty="0">
                <a:solidFill>
                  <a:schemeClr val="tx1"/>
                </a:solidFill>
                <a:latin typeface="Trebuchet MS"/>
                <a:cs typeface="Trebuchet MS"/>
              </a:rPr>
              <a:t>which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40" dirty="0">
                <a:solidFill>
                  <a:schemeClr val="tx1"/>
                </a:solidFill>
                <a:latin typeface="Trebuchet MS"/>
                <a:cs typeface="Trebuchet MS"/>
              </a:rPr>
              <a:t>aims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90" dirty="0">
                <a:solidFill>
                  <a:schemeClr val="tx1"/>
                </a:solidFill>
                <a:latin typeface="Trebuchet MS"/>
                <a:cs typeface="Trebuchet MS"/>
              </a:rPr>
              <a:t>provide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global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85" dirty="0">
                <a:solidFill>
                  <a:schemeClr val="tx1"/>
                </a:solidFill>
                <a:latin typeface="Trebuchet MS"/>
                <a:cs typeface="Trebuchet MS"/>
              </a:rPr>
              <a:t>broadband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85" dirty="0">
                <a:solidFill>
                  <a:schemeClr val="tx1"/>
                </a:solidFill>
                <a:latin typeface="Trebuchet MS"/>
                <a:cs typeface="Trebuchet MS"/>
              </a:rPr>
              <a:t>internet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85" dirty="0">
                <a:solidFill>
                  <a:schemeClr val="tx1"/>
                </a:solidFill>
                <a:latin typeface="Trebuchet MS"/>
                <a:cs typeface="Trebuchet MS"/>
              </a:rPr>
              <a:t>coverage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0" dirty="0">
                <a:solidFill>
                  <a:schemeClr val="tx1"/>
                </a:solidFill>
                <a:latin typeface="Trebuchet MS"/>
                <a:cs typeface="Trebuchet MS"/>
              </a:rPr>
              <a:t>from </a:t>
            </a:r>
            <a:r>
              <a:rPr sz="2350" spc="405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35" dirty="0">
                <a:solidFill>
                  <a:schemeClr val="tx1"/>
                </a:solidFill>
                <a:latin typeface="Trebuchet MS"/>
                <a:cs typeface="Trebuchet MS"/>
              </a:rPr>
              <a:t>network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35" dirty="0">
                <a:solidFill>
                  <a:schemeClr val="tx1"/>
                </a:solidFill>
                <a:latin typeface="Trebuchet MS"/>
                <a:cs typeface="Trebuchet MS"/>
              </a:rPr>
              <a:t>thousands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small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90" dirty="0">
                <a:solidFill>
                  <a:schemeClr val="tx1"/>
                </a:solidFill>
                <a:latin typeface="Trebuchet MS"/>
                <a:cs typeface="Trebuchet MS"/>
              </a:rPr>
              <a:t>satellites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85" dirty="0">
                <a:solidFill>
                  <a:schemeClr val="tx1"/>
                </a:solidFill>
                <a:latin typeface="Trebuchet MS"/>
                <a:cs typeface="Trebuchet MS"/>
              </a:rPr>
              <a:t>in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low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0" dirty="0">
                <a:solidFill>
                  <a:schemeClr val="tx1"/>
                </a:solidFill>
                <a:latin typeface="Trebuchet MS"/>
                <a:cs typeface="Trebuchet MS"/>
              </a:rPr>
              <a:t>Earth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orbit.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0" dirty="0">
                <a:solidFill>
                  <a:schemeClr val="tx1"/>
                </a:solidFill>
                <a:latin typeface="Trebuchet MS"/>
                <a:cs typeface="Trebuchet MS"/>
              </a:rPr>
              <a:t>9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launches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40" dirty="0">
                <a:solidFill>
                  <a:schemeClr val="tx1"/>
                </a:solidFill>
                <a:latin typeface="Trebuchet MS"/>
                <a:cs typeface="Trebuchet MS"/>
              </a:rPr>
              <a:t>numerous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35" dirty="0">
                <a:solidFill>
                  <a:schemeClr val="tx1"/>
                </a:solidFill>
                <a:latin typeface="Trebuchet MS"/>
                <a:cs typeface="Trebuchet MS"/>
              </a:rPr>
              <a:t>batches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95" dirty="0">
                <a:solidFill>
                  <a:schemeClr val="tx1"/>
                </a:solidFill>
                <a:latin typeface="Trebuchet MS"/>
                <a:cs typeface="Trebuchet MS"/>
              </a:rPr>
              <a:t>Starlink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90" dirty="0">
                <a:solidFill>
                  <a:schemeClr val="tx1"/>
                </a:solidFill>
                <a:latin typeface="Trebuchet MS"/>
                <a:cs typeface="Trebuchet MS"/>
              </a:rPr>
              <a:t>satellites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90" dirty="0">
                <a:solidFill>
                  <a:schemeClr val="tx1"/>
                </a:solidFill>
                <a:latin typeface="Trebuchet MS"/>
                <a:cs typeface="Trebuchet MS"/>
              </a:rPr>
              <a:t>gradually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0" dirty="0">
                <a:solidFill>
                  <a:schemeClr val="tx1"/>
                </a:solidFill>
                <a:latin typeface="Trebuchet MS"/>
                <a:cs typeface="Trebuchet MS"/>
              </a:rPr>
              <a:t>build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4" dirty="0">
                <a:solidFill>
                  <a:schemeClr val="tx1"/>
                </a:solidFill>
                <a:latin typeface="Trebuchet MS"/>
                <a:cs typeface="Trebuchet MS"/>
              </a:rPr>
              <a:t>up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90" dirty="0">
                <a:solidFill>
                  <a:schemeClr val="tx1"/>
                </a:solidFill>
                <a:latin typeface="Trebuchet MS"/>
                <a:cs typeface="Trebuchet MS"/>
              </a:rPr>
              <a:t>the </a:t>
            </a:r>
            <a:r>
              <a:rPr sz="2350" spc="100" dirty="0">
                <a:solidFill>
                  <a:schemeClr val="tx1"/>
                </a:solidFill>
                <a:latin typeface="Trebuchet MS"/>
                <a:cs typeface="Trebuchet MS"/>
              </a:rPr>
              <a:t>constellation.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485"/>
              </a:spcBef>
            </a:pP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4267200" marR="5080">
              <a:lnSpc>
                <a:spcPct val="114399"/>
              </a:lnSpc>
            </a:pPr>
            <a:r>
              <a:rPr sz="2350" spc="140" dirty="0">
                <a:solidFill>
                  <a:schemeClr val="tx1"/>
                </a:solidFill>
                <a:latin typeface="Trebuchet MS"/>
                <a:cs typeface="Trebuchet MS"/>
              </a:rPr>
              <a:t>NASA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Missions: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9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0" dirty="0">
                <a:solidFill>
                  <a:schemeClr val="tx1"/>
                </a:solidFill>
                <a:latin typeface="Trebuchet MS"/>
                <a:cs typeface="Trebuchet MS"/>
              </a:rPr>
              <a:t>has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4" dirty="0">
                <a:solidFill>
                  <a:schemeClr val="tx1"/>
                </a:solidFill>
                <a:latin typeface="Trebuchet MS"/>
                <a:cs typeface="Trebuchet MS"/>
              </a:rPr>
              <a:t>been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5" dirty="0">
                <a:solidFill>
                  <a:schemeClr val="tx1"/>
                </a:solidFill>
                <a:latin typeface="Trebuchet MS"/>
                <a:cs typeface="Trebuchet MS"/>
              </a:rPr>
              <a:t>selected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by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40" dirty="0">
                <a:solidFill>
                  <a:schemeClr val="tx1"/>
                </a:solidFill>
                <a:latin typeface="Trebuchet MS"/>
                <a:cs typeface="Trebuchet MS"/>
              </a:rPr>
              <a:t>NASA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5" dirty="0">
                <a:solidFill>
                  <a:schemeClr val="tx1"/>
                </a:solidFill>
                <a:latin typeface="Trebuchet MS"/>
                <a:cs typeface="Trebuchet MS"/>
              </a:rPr>
              <a:t>for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0" dirty="0">
                <a:solidFill>
                  <a:schemeClr val="tx1"/>
                </a:solidFill>
                <a:latin typeface="Trebuchet MS"/>
                <a:cs typeface="Trebuchet MS"/>
              </a:rPr>
              <a:t>various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35" dirty="0">
                <a:solidFill>
                  <a:schemeClr val="tx1"/>
                </a:solidFill>
                <a:latin typeface="Trebuchet MS"/>
                <a:cs typeface="Trebuchet MS"/>
              </a:rPr>
              <a:t>missions, </a:t>
            </a:r>
            <a:r>
              <a:rPr sz="2350" spc="170" dirty="0">
                <a:solidFill>
                  <a:schemeClr val="tx1"/>
                </a:solidFill>
                <a:latin typeface="Trebuchet MS"/>
                <a:cs typeface="Trebuchet MS"/>
              </a:rPr>
              <a:t>including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85" dirty="0">
                <a:solidFill>
                  <a:schemeClr val="tx1"/>
                </a:solidFill>
                <a:latin typeface="Trebuchet MS"/>
                <a:cs typeface="Trebuchet MS"/>
              </a:rPr>
              <a:t>resupplying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75" dirty="0">
                <a:solidFill>
                  <a:schemeClr val="tx1"/>
                </a:solidFill>
                <a:latin typeface="Trebuchet MS"/>
                <a:cs typeface="Trebuchet MS"/>
              </a:rPr>
              <a:t>ISS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35" dirty="0">
                <a:solidFill>
                  <a:schemeClr val="tx1"/>
                </a:solidFill>
                <a:latin typeface="Trebuchet MS"/>
                <a:cs typeface="Trebuchet MS"/>
              </a:rPr>
              <a:t>as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part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55" dirty="0">
                <a:solidFill>
                  <a:schemeClr val="tx1"/>
                </a:solidFill>
                <a:latin typeface="Trebuchet MS"/>
                <a:cs typeface="Trebuchet MS"/>
              </a:rPr>
              <a:t>of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Commercial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0" dirty="0">
                <a:solidFill>
                  <a:schemeClr val="tx1"/>
                </a:solidFill>
                <a:latin typeface="Trebuchet MS"/>
                <a:cs typeface="Trebuchet MS"/>
              </a:rPr>
              <a:t>Resupply </a:t>
            </a:r>
            <a:r>
              <a:rPr sz="2350" spc="195" dirty="0">
                <a:solidFill>
                  <a:schemeClr val="tx1"/>
                </a:solidFill>
                <a:latin typeface="Trebuchet MS"/>
                <a:cs typeface="Trebuchet MS"/>
              </a:rPr>
              <a:t>Services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0" dirty="0">
                <a:solidFill>
                  <a:schemeClr val="tx1"/>
                </a:solidFill>
                <a:latin typeface="Trebuchet MS"/>
                <a:cs typeface="Trebuchet MS"/>
              </a:rPr>
              <a:t>(CRS)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5" dirty="0">
                <a:solidFill>
                  <a:schemeClr val="tx1"/>
                </a:solidFill>
                <a:latin typeface="Trebuchet MS"/>
                <a:cs typeface="Trebuchet MS"/>
              </a:rPr>
              <a:t>contract.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9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0" dirty="0">
                <a:solidFill>
                  <a:schemeClr val="tx1"/>
                </a:solidFill>
                <a:latin typeface="Trebuchet MS"/>
                <a:cs typeface="Trebuchet MS"/>
              </a:rPr>
              <a:t>was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also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4" dirty="0">
                <a:solidFill>
                  <a:schemeClr val="tx1"/>
                </a:solidFill>
                <a:latin typeface="Trebuchet MS"/>
                <a:cs typeface="Trebuchet MS"/>
              </a:rPr>
              <a:t>used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0" dirty="0">
                <a:solidFill>
                  <a:schemeClr val="tx1"/>
                </a:solidFill>
                <a:latin typeface="Trebuchet MS"/>
                <a:cs typeface="Trebuchet MS"/>
              </a:rPr>
              <a:t>launch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0" dirty="0">
                <a:solidFill>
                  <a:schemeClr val="tx1"/>
                </a:solidFill>
                <a:latin typeface="Trebuchet MS"/>
                <a:cs typeface="Trebuchet MS"/>
              </a:rPr>
              <a:t>Crew </a:t>
            </a:r>
            <a:r>
              <a:rPr sz="2350" spc="290" dirty="0">
                <a:solidFill>
                  <a:schemeClr val="tx1"/>
                </a:solidFill>
                <a:latin typeface="Trebuchet MS"/>
                <a:cs typeface="Trebuchet MS"/>
              </a:rPr>
              <a:t>Dragon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5" dirty="0">
                <a:solidFill>
                  <a:schemeClr val="tx1"/>
                </a:solidFill>
                <a:latin typeface="Trebuchet MS"/>
                <a:cs typeface="Trebuchet MS"/>
              </a:rPr>
              <a:t>spacecraft,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enabling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40" dirty="0">
                <a:solidFill>
                  <a:schemeClr val="tx1"/>
                </a:solidFill>
                <a:latin typeface="Trebuchet MS"/>
                <a:cs typeface="Trebuchet MS"/>
              </a:rPr>
              <a:t>NASA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resume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crewed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launches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from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-20" dirty="0">
                <a:solidFill>
                  <a:schemeClr val="tx1"/>
                </a:solidFill>
                <a:latin typeface="Trebuchet MS"/>
                <a:cs typeface="Trebuchet MS"/>
              </a:rPr>
              <a:t>U.S. </a:t>
            </a:r>
            <a:r>
              <a:rPr sz="2350" spc="-10" dirty="0">
                <a:solidFill>
                  <a:schemeClr val="tx1"/>
                </a:solidFill>
                <a:latin typeface="Trebuchet MS"/>
                <a:cs typeface="Trebuchet MS"/>
              </a:rPr>
              <a:t>soil.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450"/>
              </a:spcBef>
            </a:pP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2700" marR="4055745">
              <a:lnSpc>
                <a:spcPct val="114399"/>
              </a:lnSpc>
            </a:pPr>
            <a:r>
              <a:rPr sz="2350" spc="65" dirty="0">
                <a:solidFill>
                  <a:schemeClr val="tx1"/>
                </a:solidFill>
                <a:latin typeface="Trebuchet MS"/>
                <a:cs typeface="Trebuchet MS"/>
              </a:rPr>
              <a:t>Satellite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5" dirty="0">
                <a:solidFill>
                  <a:schemeClr val="tx1"/>
                </a:solidFill>
                <a:latin typeface="Trebuchet MS"/>
                <a:cs typeface="Trebuchet MS"/>
              </a:rPr>
              <a:t>Deployment: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Falcon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9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is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frequently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54" dirty="0">
                <a:solidFill>
                  <a:schemeClr val="tx1"/>
                </a:solidFill>
                <a:latin typeface="Trebuchet MS"/>
                <a:cs typeface="Trebuchet MS"/>
              </a:rPr>
              <a:t>used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deploy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90" dirty="0">
                <a:solidFill>
                  <a:schemeClr val="tx1"/>
                </a:solidFill>
                <a:latin typeface="Trebuchet MS"/>
                <a:cs typeface="Trebuchet MS"/>
              </a:rPr>
              <a:t>satellites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00" dirty="0">
                <a:solidFill>
                  <a:schemeClr val="tx1"/>
                </a:solidFill>
                <a:latin typeface="Trebuchet MS"/>
                <a:cs typeface="Trebuchet MS"/>
              </a:rPr>
              <a:t>for </a:t>
            </a:r>
            <a:r>
              <a:rPr sz="2350" spc="229" dirty="0">
                <a:solidFill>
                  <a:schemeClr val="tx1"/>
                </a:solidFill>
                <a:latin typeface="Trebuchet MS"/>
                <a:cs typeface="Trebuchet MS"/>
              </a:rPr>
              <a:t>commercial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0" dirty="0">
                <a:solidFill>
                  <a:schemeClr val="tx1"/>
                </a:solidFill>
                <a:latin typeface="Trebuchet MS"/>
                <a:cs typeface="Trebuchet MS"/>
              </a:rPr>
              <a:t>customers,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government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agencies,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scientific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0" dirty="0">
                <a:solidFill>
                  <a:schemeClr val="tx1"/>
                </a:solidFill>
                <a:latin typeface="Trebuchet MS"/>
                <a:cs typeface="Trebuchet MS"/>
              </a:rPr>
              <a:t>research.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04" dirty="0">
                <a:solidFill>
                  <a:schemeClr val="tx1"/>
                </a:solidFill>
                <a:latin typeface="Trebuchet MS"/>
                <a:cs typeface="Trebuchet MS"/>
              </a:rPr>
              <a:t>It </a:t>
            </a:r>
            <a:r>
              <a:rPr sz="2350" spc="140" dirty="0">
                <a:solidFill>
                  <a:schemeClr val="tx1"/>
                </a:solidFill>
                <a:latin typeface="Trebuchet MS"/>
                <a:cs typeface="Trebuchet MS"/>
              </a:rPr>
              <a:t>offers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flexibility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deliver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90" dirty="0">
                <a:solidFill>
                  <a:schemeClr val="tx1"/>
                </a:solidFill>
                <a:latin typeface="Trebuchet MS"/>
                <a:cs typeface="Trebuchet MS"/>
              </a:rPr>
              <a:t>satellites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00" dirty="0">
                <a:solidFill>
                  <a:schemeClr val="tx1"/>
                </a:solidFill>
                <a:latin typeface="Trebuchet MS"/>
                <a:cs typeface="Trebuchet MS"/>
              </a:rPr>
              <a:t>into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85" dirty="0">
                <a:solidFill>
                  <a:schemeClr val="tx1"/>
                </a:solidFill>
                <a:latin typeface="Trebuchet MS"/>
                <a:cs typeface="Trebuchet MS"/>
              </a:rPr>
              <a:t>different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70" dirty="0">
                <a:solidFill>
                  <a:schemeClr val="tx1"/>
                </a:solidFill>
                <a:latin typeface="Trebuchet MS"/>
                <a:cs typeface="Trebuchet MS"/>
              </a:rPr>
              <a:t>orbits,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70" dirty="0">
                <a:solidFill>
                  <a:schemeClr val="tx1"/>
                </a:solidFill>
                <a:latin typeface="Trebuchet MS"/>
                <a:cs typeface="Trebuchet MS"/>
              </a:rPr>
              <a:t>such</a:t>
            </a:r>
            <a:r>
              <a:rPr sz="2350" spc="-9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35" dirty="0">
                <a:solidFill>
                  <a:schemeClr val="tx1"/>
                </a:solidFill>
                <a:latin typeface="Trebuchet MS"/>
                <a:cs typeface="Trebuchet MS"/>
              </a:rPr>
              <a:t>as</a:t>
            </a:r>
            <a:r>
              <a:rPr sz="2350" spc="-10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-20" dirty="0">
                <a:solidFill>
                  <a:schemeClr val="tx1"/>
                </a:solidFill>
                <a:latin typeface="Trebuchet MS"/>
                <a:cs typeface="Trebuchet MS"/>
              </a:rPr>
              <a:t>LEO, </a:t>
            </a:r>
            <a:r>
              <a:rPr sz="2350" dirty="0">
                <a:solidFill>
                  <a:schemeClr val="tx1"/>
                </a:solidFill>
                <a:latin typeface="Trebuchet MS"/>
                <a:cs typeface="Trebuchet MS"/>
              </a:rPr>
              <a:t>GTO,</a:t>
            </a:r>
            <a:r>
              <a:rPr sz="2350" spc="-7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and</a:t>
            </a:r>
            <a:r>
              <a:rPr sz="2350" spc="-7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5" dirty="0">
                <a:solidFill>
                  <a:schemeClr val="tx1"/>
                </a:solidFill>
                <a:latin typeface="Trebuchet MS"/>
                <a:cs typeface="Trebuchet MS"/>
              </a:rPr>
              <a:t>sun-</a:t>
            </a:r>
            <a:r>
              <a:rPr sz="2350" spc="245" dirty="0">
                <a:solidFill>
                  <a:schemeClr val="tx1"/>
                </a:solidFill>
                <a:latin typeface="Trebuchet MS"/>
                <a:cs typeface="Trebuchet MS"/>
              </a:rPr>
              <a:t>synchronous</a:t>
            </a:r>
            <a:r>
              <a:rPr sz="2350" spc="-7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05" dirty="0">
                <a:solidFill>
                  <a:schemeClr val="tx1"/>
                </a:solidFill>
                <a:latin typeface="Trebuchet MS"/>
                <a:cs typeface="Trebuchet MS"/>
              </a:rPr>
              <a:t>orbit</a:t>
            </a:r>
            <a:r>
              <a:rPr sz="2350" spc="-7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60" dirty="0">
                <a:solidFill>
                  <a:schemeClr val="tx1"/>
                </a:solidFill>
                <a:latin typeface="Trebuchet MS"/>
                <a:cs typeface="Trebuchet MS"/>
              </a:rPr>
              <a:t>(SSO).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1462087"/>
            <a:ext cx="1200785" cy="0"/>
          </a:xfrm>
          <a:custGeom>
            <a:avLst/>
            <a:gdLst/>
            <a:ahLst/>
            <a:cxnLst/>
            <a:rect l="l" t="t" r="r" b="b"/>
            <a:pathLst>
              <a:path w="1200785">
                <a:moveTo>
                  <a:pt x="0" y="0"/>
                </a:moveTo>
                <a:lnTo>
                  <a:pt x="1200282" y="0"/>
                </a:lnTo>
              </a:path>
            </a:pathLst>
          </a:custGeom>
          <a:ln w="47625">
            <a:solidFill>
              <a:srgbClr val="582BE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0207" y="3771900"/>
            <a:ext cx="8505809" cy="566733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1277600" y="6057900"/>
            <a:ext cx="4134485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10" dirty="0">
                <a:solidFill>
                  <a:schemeClr val="tx1"/>
                </a:solidFill>
              </a:rPr>
              <a:t>Methodology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224430"/>
            <a:ext cx="18287999" cy="805811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16000" y="1003364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067955" y="2903808"/>
            <a:ext cx="8253095" cy="2820035"/>
            <a:chOff x="1067955" y="2903808"/>
            <a:chExt cx="8253095" cy="282003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67955" y="2903808"/>
              <a:ext cx="95250" cy="9525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67955" y="3663192"/>
              <a:ext cx="95250" cy="9525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225351" y="4868981"/>
              <a:ext cx="95250" cy="9525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225351" y="5628360"/>
              <a:ext cx="95250" cy="95250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196340" y="3433043"/>
            <a:ext cx="5419137" cy="19056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b="1" spc="-270" dirty="0" smtClean="0">
                <a:solidFill>
                  <a:schemeClr val="tx1"/>
                </a:solidFill>
              </a:rPr>
              <a:t>Data</a:t>
            </a:r>
            <a:r>
              <a:rPr lang="en-US" sz="2400" b="1" spc="-190" dirty="0" smtClean="0">
                <a:solidFill>
                  <a:schemeClr val="tx1"/>
                </a:solidFill>
              </a:rPr>
              <a:t> </a:t>
            </a:r>
            <a:r>
              <a:rPr lang="en-US" sz="2400" b="1" spc="-140" dirty="0" smtClean="0">
                <a:solidFill>
                  <a:schemeClr val="tx1"/>
                </a:solidFill>
              </a:rPr>
              <a:t>Collection</a:t>
            </a:r>
            <a:r>
              <a:rPr lang="en-US" sz="2400" b="1" spc="-190" dirty="0" smtClean="0">
                <a:solidFill>
                  <a:schemeClr val="tx1"/>
                </a:solidFill>
              </a:rPr>
              <a:t> </a:t>
            </a:r>
            <a:r>
              <a:rPr lang="en-US" sz="2400" b="1" spc="-200" dirty="0" smtClean="0">
                <a:solidFill>
                  <a:schemeClr val="tx1"/>
                </a:solidFill>
              </a:rPr>
              <a:t>methodology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US" sz="2350" b="1" spc="150" dirty="0" smtClean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50" spc="150" dirty="0" smtClean="0">
                <a:solidFill>
                  <a:schemeClr val="tx1"/>
                </a:solidFill>
                <a:latin typeface="Trebuchet MS"/>
                <a:cs typeface="Trebuchet MS"/>
              </a:rPr>
              <a:t>Require</a:t>
            </a:r>
            <a:r>
              <a:rPr sz="2350" spc="-114" dirty="0" smtClean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35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from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0" dirty="0">
                <a:solidFill>
                  <a:schemeClr val="tx1"/>
                </a:solidFill>
                <a:latin typeface="Trebuchet MS"/>
                <a:cs typeface="Trebuchet MS"/>
              </a:rPr>
              <a:t>SpaceX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25" dirty="0">
                <a:solidFill>
                  <a:schemeClr val="tx1"/>
                </a:solidFill>
                <a:latin typeface="Trebuchet MS"/>
                <a:cs typeface="Trebuchet MS"/>
              </a:rPr>
              <a:t>API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430"/>
              </a:spcBef>
            </a:pP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2350" spc="135" dirty="0">
                <a:solidFill>
                  <a:schemeClr val="tx1"/>
                </a:solidFill>
                <a:latin typeface="Trebuchet MS"/>
                <a:cs typeface="Trebuchet MS"/>
              </a:rPr>
              <a:t>Collect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35" dirty="0">
                <a:solidFill>
                  <a:schemeClr val="tx1"/>
                </a:solidFill>
                <a:latin typeface="Trebuchet MS"/>
                <a:cs typeface="Trebuchet MS"/>
              </a:rPr>
              <a:t>data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80" dirty="0">
                <a:solidFill>
                  <a:schemeClr val="tx1"/>
                </a:solidFill>
                <a:latin typeface="Trebuchet MS"/>
                <a:cs typeface="Trebuchet MS"/>
              </a:rPr>
              <a:t>from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405" dirty="0">
                <a:solidFill>
                  <a:schemeClr val="tx1"/>
                </a:solidFill>
                <a:latin typeface="Trebuchet MS"/>
                <a:cs typeface="Trebuchet MS"/>
              </a:rPr>
              <a:t>a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30" dirty="0">
                <a:solidFill>
                  <a:schemeClr val="tx1"/>
                </a:solidFill>
                <a:latin typeface="Trebuchet MS"/>
                <a:cs typeface="Trebuchet MS"/>
              </a:rPr>
              <a:t>Wikipedia</a:t>
            </a:r>
            <a:r>
              <a:rPr sz="2350" spc="-10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25" dirty="0">
                <a:solidFill>
                  <a:schemeClr val="tx1"/>
                </a:solidFill>
                <a:latin typeface="Trebuchet MS"/>
                <a:cs typeface="Trebuchet MS"/>
              </a:rPr>
              <a:t>page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68484" y="3838417"/>
            <a:ext cx="15590519" cy="51010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008620">
              <a:lnSpc>
                <a:spcPct val="100000"/>
              </a:lnSpc>
              <a:spcBef>
                <a:spcPts val="100"/>
              </a:spcBef>
            </a:pPr>
            <a:r>
              <a:rPr sz="3000" b="1" spc="-270" dirty="0">
                <a:solidFill>
                  <a:schemeClr val="tx1"/>
                </a:solidFill>
                <a:latin typeface="Verdana"/>
                <a:cs typeface="Verdana"/>
              </a:rPr>
              <a:t>Data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140" dirty="0">
                <a:solidFill>
                  <a:schemeClr val="tx1"/>
                </a:solidFill>
                <a:latin typeface="Verdana"/>
                <a:cs typeface="Verdana"/>
              </a:rPr>
              <a:t>Collection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114" dirty="0">
                <a:solidFill>
                  <a:schemeClr val="tx1"/>
                </a:solidFill>
                <a:latin typeface="Verdana"/>
                <a:cs typeface="Verdana"/>
              </a:rPr>
              <a:t>methodology</a:t>
            </a:r>
            <a:endParaRPr sz="3000" dirty="0">
              <a:solidFill>
                <a:schemeClr val="tx1"/>
              </a:solidFill>
              <a:latin typeface="Verdana"/>
              <a:cs typeface="Verdana"/>
            </a:endParaRPr>
          </a:p>
          <a:p>
            <a:pPr marL="8516620" marR="5080">
              <a:lnSpc>
                <a:spcPct val="212000"/>
              </a:lnSpc>
              <a:spcBef>
                <a:spcPts val="30"/>
              </a:spcBef>
            </a:pPr>
            <a:r>
              <a:rPr sz="2350" spc="160" dirty="0">
                <a:solidFill>
                  <a:schemeClr val="tx1"/>
                </a:solidFill>
                <a:latin typeface="Trebuchet MS"/>
                <a:cs typeface="Trebuchet MS"/>
              </a:rPr>
              <a:t>Perform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5" dirty="0">
                <a:solidFill>
                  <a:schemeClr val="tx1"/>
                </a:solidFill>
                <a:latin typeface="Trebuchet MS"/>
                <a:cs typeface="Trebuchet MS"/>
              </a:rPr>
              <a:t>EDA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0" dirty="0">
                <a:solidFill>
                  <a:schemeClr val="tx1"/>
                </a:solidFill>
                <a:latin typeface="Trebuchet MS"/>
                <a:cs typeface="Trebuchet MS"/>
              </a:rPr>
              <a:t>to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00" dirty="0">
                <a:solidFill>
                  <a:schemeClr val="tx1"/>
                </a:solidFill>
                <a:latin typeface="Trebuchet MS"/>
                <a:cs typeface="Trebuchet MS"/>
              </a:rPr>
              <a:t>find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305" dirty="0">
                <a:solidFill>
                  <a:schemeClr val="tx1"/>
                </a:solidFill>
                <a:latin typeface="Trebuchet MS"/>
                <a:cs typeface="Trebuchet MS"/>
              </a:rPr>
              <a:t>some</a:t>
            </a:r>
            <a:r>
              <a:rPr sz="2350" spc="-11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10" dirty="0">
                <a:solidFill>
                  <a:schemeClr val="tx1"/>
                </a:solidFill>
                <a:latin typeface="Trebuchet MS"/>
                <a:cs typeface="Trebuchet MS"/>
              </a:rPr>
              <a:t>problems</a:t>
            </a:r>
            <a:r>
              <a:rPr sz="2350" spc="5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0" dirty="0">
                <a:solidFill>
                  <a:schemeClr val="tx1"/>
                </a:solidFill>
                <a:latin typeface="Trebuchet MS"/>
                <a:cs typeface="Trebuchet MS"/>
              </a:rPr>
              <a:t>Determine</a:t>
            </a:r>
            <a:r>
              <a:rPr sz="2350" spc="-120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45" dirty="0">
                <a:solidFill>
                  <a:schemeClr val="tx1"/>
                </a:solidFill>
                <a:latin typeface="Trebuchet MS"/>
                <a:cs typeface="Trebuchet MS"/>
              </a:rPr>
              <a:t>what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65" dirty="0">
                <a:solidFill>
                  <a:schemeClr val="tx1"/>
                </a:solidFill>
                <a:latin typeface="Trebuchet MS"/>
                <a:cs typeface="Trebuchet MS"/>
              </a:rPr>
              <a:t>would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270" dirty="0">
                <a:solidFill>
                  <a:schemeClr val="tx1"/>
                </a:solidFill>
                <a:latin typeface="Trebuchet MS"/>
                <a:cs typeface="Trebuchet MS"/>
              </a:rPr>
              <a:t>be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14" dirty="0">
                <a:solidFill>
                  <a:schemeClr val="tx1"/>
                </a:solidFill>
                <a:latin typeface="Trebuchet MS"/>
                <a:cs typeface="Trebuchet MS"/>
              </a:rPr>
              <a:t>the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40" dirty="0">
                <a:solidFill>
                  <a:schemeClr val="tx1"/>
                </a:solidFill>
                <a:latin typeface="Trebuchet MS"/>
                <a:cs typeface="Trebuchet MS"/>
              </a:rPr>
              <a:t>label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25" dirty="0">
                <a:solidFill>
                  <a:schemeClr val="tx1"/>
                </a:solidFill>
                <a:latin typeface="Trebuchet MS"/>
                <a:cs typeface="Trebuchet MS"/>
              </a:rPr>
              <a:t>for</a:t>
            </a:r>
            <a:r>
              <a:rPr sz="2350" spc="-114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30" dirty="0">
                <a:solidFill>
                  <a:schemeClr val="tx1"/>
                </a:solidFill>
                <a:latin typeface="Trebuchet MS"/>
                <a:cs typeface="Trebuchet MS"/>
              </a:rPr>
              <a:t>training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8008620">
              <a:lnSpc>
                <a:spcPct val="100000"/>
              </a:lnSpc>
              <a:spcBef>
                <a:spcPts val="405"/>
              </a:spcBef>
            </a:pPr>
            <a:r>
              <a:rPr sz="2350" spc="195" dirty="0">
                <a:solidFill>
                  <a:schemeClr val="tx1"/>
                </a:solidFill>
                <a:latin typeface="Trebuchet MS"/>
                <a:cs typeface="Trebuchet MS"/>
              </a:rPr>
              <a:t>supervised</a:t>
            </a:r>
            <a:r>
              <a:rPr sz="2350" spc="-85" dirty="0">
                <a:solidFill>
                  <a:schemeClr val="tx1"/>
                </a:solidFill>
                <a:latin typeface="Trebuchet MS"/>
                <a:cs typeface="Trebuchet MS"/>
              </a:rPr>
              <a:t> </a:t>
            </a:r>
            <a:r>
              <a:rPr sz="2350" spc="170" dirty="0">
                <a:solidFill>
                  <a:schemeClr val="tx1"/>
                </a:solidFill>
                <a:latin typeface="Trebuchet MS"/>
                <a:cs typeface="Trebuchet MS"/>
              </a:rPr>
              <a:t>learning</a:t>
            </a:r>
            <a:endParaRPr sz="2350" dirty="0">
              <a:solidFill>
                <a:schemeClr val="tx1"/>
              </a:solidFill>
              <a:latin typeface="Trebuchet MS"/>
              <a:cs typeface="Trebuchet MS"/>
            </a:endParaRPr>
          </a:p>
          <a:p>
            <a:pPr marL="12700" marR="2882900">
              <a:lnSpc>
                <a:spcPts val="6830"/>
              </a:lnSpc>
              <a:spcBef>
                <a:spcPts val="530"/>
              </a:spcBef>
            </a:pPr>
            <a:r>
              <a:rPr sz="3000" b="1" spc="-254" dirty="0">
                <a:solidFill>
                  <a:schemeClr val="tx1"/>
                </a:solidFill>
                <a:latin typeface="Verdana"/>
                <a:cs typeface="Verdana"/>
              </a:rPr>
              <a:t>Perform</a:t>
            </a:r>
            <a:r>
              <a:rPr sz="3000" b="1" spc="-19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25" dirty="0">
                <a:solidFill>
                  <a:schemeClr val="tx1"/>
                </a:solidFill>
                <a:latin typeface="Verdana"/>
                <a:cs typeface="Verdana"/>
              </a:rPr>
              <a:t>exploratory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45" dirty="0">
                <a:solidFill>
                  <a:schemeClr val="tx1"/>
                </a:solidFill>
                <a:latin typeface="Verdana"/>
                <a:cs typeface="Verdana"/>
              </a:rPr>
              <a:t>data</a:t>
            </a:r>
            <a:r>
              <a:rPr sz="3000" b="1" spc="-19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20" dirty="0">
                <a:solidFill>
                  <a:schemeClr val="tx1"/>
                </a:solidFill>
                <a:latin typeface="Verdana"/>
                <a:cs typeface="Verdana"/>
              </a:rPr>
              <a:t>analysis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440" dirty="0">
                <a:solidFill>
                  <a:schemeClr val="tx1"/>
                </a:solidFill>
                <a:latin typeface="Verdana"/>
                <a:cs typeface="Verdana"/>
              </a:rPr>
              <a:t>(EDA)</a:t>
            </a:r>
            <a:r>
              <a:rPr sz="3000" b="1" spc="-19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54" dirty="0">
                <a:solidFill>
                  <a:schemeClr val="tx1"/>
                </a:solidFill>
                <a:latin typeface="Verdana"/>
                <a:cs typeface="Verdana"/>
              </a:rPr>
              <a:t>using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50" dirty="0">
                <a:solidFill>
                  <a:schemeClr val="tx1"/>
                </a:solidFill>
                <a:latin typeface="Verdana"/>
                <a:cs typeface="Verdana"/>
              </a:rPr>
              <a:t>visualization</a:t>
            </a:r>
            <a:r>
              <a:rPr sz="3000" b="1" spc="-19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75" dirty="0">
                <a:solidFill>
                  <a:schemeClr val="tx1"/>
                </a:solidFill>
                <a:latin typeface="Verdana"/>
                <a:cs typeface="Verdana"/>
              </a:rPr>
              <a:t>and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5" dirty="0">
                <a:solidFill>
                  <a:schemeClr val="tx1"/>
                </a:solidFill>
                <a:latin typeface="Verdana"/>
                <a:cs typeface="Verdana"/>
              </a:rPr>
              <a:t>SQL </a:t>
            </a:r>
            <a:r>
              <a:rPr sz="3000" b="1" spc="-254" dirty="0">
                <a:solidFill>
                  <a:schemeClr val="tx1"/>
                </a:solidFill>
                <a:latin typeface="Verdana"/>
                <a:cs typeface="Verdana"/>
              </a:rPr>
              <a:t>Perform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29" dirty="0">
                <a:solidFill>
                  <a:schemeClr val="tx1"/>
                </a:solidFill>
                <a:latin typeface="Verdana"/>
                <a:cs typeface="Verdana"/>
              </a:rPr>
              <a:t>interactive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50" dirty="0">
                <a:solidFill>
                  <a:schemeClr val="tx1"/>
                </a:solidFill>
                <a:latin typeface="Verdana"/>
                <a:cs typeface="Verdana"/>
              </a:rPr>
              <a:t>visual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04" dirty="0">
                <a:solidFill>
                  <a:schemeClr val="tx1"/>
                </a:solidFill>
                <a:latin typeface="Verdana"/>
                <a:cs typeface="Verdana"/>
              </a:rPr>
              <a:t>analytics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54" dirty="0">
                <a:solidFill>
                  <a:schemeClr val="tx1"/>
                </a:solidFill>
                <a:latin typeface="Verdana"/>
                <a:cs typeface="Verdana"/>
              </a:rPr>
              <a:t>using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70" dirty="0">
                <a:solidFill>
                  <a:schemeClr val="tx1"/>
                </a:solidFill>
                <a:latin typeface="Verdana"/>
                <a:cs typeface="Verdana"/>
              </a:rPr>
              <a:t>Folium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75" dirty="0">
                <a:solidFill>
                  <a:schemeClr val="tx1"/>
                </a:solidFill>
                <a:latin typeface="Verdana"/>
                <a:cs typeface="Verdana"/>
              </a:rPr>
              <a:t>and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00" dirty="0">
                <a:solidFill>
                  <a:schemeClr val="tx1"/>
                </a:solidFill>
                <a:latin typeface="Verdana"/>
                <a:cs typeface="Verdana"/>
              </a:rPr>
              <a:t>Plotly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0" dirty="0">
                <a:solidFill>
                  <a:schemeClr val="tx1"/>
                </a:solidFill>
                <a:latin typeface="Verdana"/>
                <a:cs typeface="Verdana"/>
              </a:rPr>
              <a:t>Dash </a:t>
            </a:r>
            <a:r>
              <a:rPr sz="3000" b="1" spc="-254" dirty="0">
                <a:solidFill>
                  <a:schemeClr val="tx1"/>
                </a:solidFill>
                <a:latin typeface="Verdana"/>
                <a:cs typeface="Verdana"/>
              </a:rPr>
              <a:t>Perform</a:t>
            </a:r>
            <a:r>
              <a:rPr sz="3000" b="1" spc="-19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00" dirty="0">
                <a:solidFill>
                  <a:schemeClr val="tx1"/>
                </a:solidFill>
                <a:latin typeface="Verdana"/>
                <a:cs typeface="Verdana"/>
              </a:rPr>
              <a:t>predictive</a:t>
            </a:r>
            <a:r>
              <a:rPr sz="3000" b="1" spc="-18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20" dirty="0">
                <a:solidFill>
                  <a:schemeClr val="tx1"/>
                </a:solidFill>
                <a:latin typeface="Verdana"/>
                <a:cs typeface="Verdana"/>
              </a:rPr>
              <a:t>analysis</a:t>
            </a:r>
            <a:r>
              <a:rPr sz="3000" b="1" spc="-18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254" dirty="0">
                <a:solidFill>
                  <a:schemeClr val="tx1"/>
                </a:solidFill>
                <a:latin typeface="Verdana"/>
                <a:cs typeface="Verdana"/>
              </a:rPr>
              <a:t>using</a:t>
            </a:r>
            <a:r>
              <a:rPr sz="3000" b="1" spc="-18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180" dirty="0">
                <a:solidFill>
                  <a:schemeClr val="tx1"/>
                </a:solidFill>
                <a:latin typeface="Verdana"/>
                <a:cs typeface="Verdana"/>
              </a:rPr>
              <a:t>classification</a:t>
            </a:r>
            <a:r>
              <a:rPr sz="3000" b="1" spc="-18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3000" b="1" spc="-10" dirty="0">
                <a:solidFill>
                  <a:schemeClr val="tx1"/>
                </a:solidFill>
                <a:latin typeface="Verdana"/>
                <a:cs typeface="Verdana"/>
              </a:rPr>
              <a:t>models</a:t>
            </a:r>
            <a:endParaRPr sz="3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11125200" y="5975803"/>
            <a:ext cx="1720214" cy="1720214"/>
          </a:xfrm>
          <a:custGeom>
            <a:avLst/>
            <a:gdLst/>
            <a:ahLst/>
            <a:cxnLst/>
            <a:rect l="l" t="t" r="r" b="b"/>
            <a:pathLst>
              <a:path w="1720215" h="1720215">
                <a:moveTo>
                  <a:pt x="1026931" y="236981"/>
                </a:moveTo>
                <a:lnTo>
                  <a:pt x="693054" y="236981"/>
                </a:lnTo>
                <a:lnTo>
                  <a:pt x="859992" y="0"/>
                </a:lnTo>
                <a:lnTo>
                  <a:pt x="1026931" y="236981"/>
                </a:lnTo>
                <a:close/>
              </a:path>
              <a:path w="1720215" h="1720215">
                <a:moveTo>
                  <a:pt x="429981" y="1604802"/>
                </a:moveTo>
                <a:lnTo>
                  <a:pt x="403920" y="1316095"/>
                </a:lnTo>
                <a:lnTo>
                  <a:pt x="115214" y="1290004"/>
                </a:lnTo>
                <a:lnTo>
                  <a:pt x="236981" y="1026931"/>
                </a:lnTo>
                <a:lnTo>
                  <a:pt x="0" y="859993"/>
                </a:lnTo>
                <a:lnTo>
                  <a:pt x="236981" y="693054"/>
                </a:lnTo>
                <a:lnTo>
                  <a:pt x="115214" y="429981"/>
                </a:lnTo>
                <a:lnTo>
                  <a:pt x="403920" y="403920"/>
                </a:lnTo>
                <a:lnTo>
                  <a:pt x="429981" y="115214"/>
                </a:lnTo>
                <a:lnTo>
                  <a:pt x="693054" y="236981"/>
                </a:lnTo>
                <a:lnTo>
                  <a:pt x="1301009" y="236981"/>
                </a:lnTo>
                <a:lnTo>
                  <a:pt x="1316095" y="403920"/>
                </a:lnTo>
                <a:lnTo>
                  <a:pt x="1604802" y="429981"/>
                </a:lnTo>
                <a:lnTo>
                  <a:pt x="1483034" y="693054"/>
                </a:lnTo>
                <a:lnTo>
                  <a:pt x="1720016" y="859992"/>
                </a:lnTo>
                <a:lnTo>
                  <a:pt x="1483034" y="1026931"/>
                </a:lnTo>
                <a:lnTo>
                  <a:pt x="1604802" y="1290004"/>
                </a:lnTo>
                <a:lnTo>
                  <a:pt x="1316095" y="1316095"/>
                </a:lnTo>
                <a:lnTo>
                  <a:pt x="1301009" y="1483034"/>
                </a:lnTo>
                <a:lnTo>
                  <a:pt x="693054" y="1483034"/>
                </a:lnTo>
                <a:lnTo>
                  <a:pt x="429981" y="1604802"/>
                </a:lnTo>
                <a:close/>
              </a:path>
              <a:path w="1720215" h="1720215">
                <a:moveTo>
                  <a:pt x="1301009" y="236981"/>
                </a:moveTo>
                <a:lnTo>
                  <a:pt x="1026931" y="236981"/>
                </a:lnTo>
                <a:lnTo>
                  <a:pt x="1290004" y="115214"/>
                </a:lnTo>
                <a:lnTo>
                  <a:pt x="1301009" y="236981"/>
                </a:lnTo>
                <a:close/>
              </a:path>
              <a:path w="1720215" h="1720215">
                <a:moveTo>
                  <a:pt x="859993" y="1720016"/>
                </a:moveTo>
                <a:lnTo>
                  <a:pt x="693054" y="1483034"/>
                </a:lnTo>
                <a:lnTo>
                  <a:pt x="1026931" y="1483034"/>
                </a:lnTo>
                <a:lnTo>
                  <a:pt x="859993" y="1720016"/>
                </a:lnTo>
                <a:close/>
              </a:path>
              <a:path w="1720215" h="1720215">
                <a:moveTo>
                  <a:pt x="1290004" y="1604802"/>
                </a:moveTo>
                <a:lnTo>
                  <a:pt x="1026931" y="1483034"/>
                </a:lnTo>
                <a:lnTo>
                  <a:pt x="1301009" y="1483034"/>
                </a:lnTo>
                <a:lnTo>
                  <a:pt x="1290004" y="1604802"/>
                </a:lnTo>
                <a:close/>
              </a:path>
            </a:pathLst>
          </a:custGeom>
          <a:solidFill>
            <a:srgbClr val="582B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1534774" y="6385060"/>
            <a:ext cx="901065" cy="901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59690">
              <a:lnSpc>
                <a:spcPct val="114999"/>
              </a:lnSpc>
              <a:spcBef>
                <a:spcPts val="100"/>
              </a:spcBef>
            </a:pPr>
            <a:r>
              <a:rPr sz="2500" spc="-25" dirty="0">
                <a:solidFill>
                  <a:srgbClr val="FFFFFF"/>
                </a:solidFill>
                <a:latin typeface="Verdana"/>
                <a:cs typeface="Verdana"/>
              </a:rPr>
              <a:t>WEB </a:t>
            </a:r>
            <a:r>
              <a:rPr sz="2500" spc="-20" dirty="0">
                <a:solidFill>
                  <a:srgbClr val="FFFFFF"/>
                </a:solidFill>
                <a:latin typeface="Verdana"/>
                <a:cs typeface="Verdana"/>
              </a:rPr>
              <a:t>PAGE</a:t>
            </a:r>
            <a:endParaRPr sz="2500" dirty="0">
              <a:latin typeface="Verdana"/>
              <a:cs typeface="Verdana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36376" y="3645224"/>
            <a:ext cx="3543299" cy="4333829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016000" y="1700671"/>
            <a:ext cx="4791710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40" dirty="0"/>
              <a:t>Data</a:t>
            </a:r>
            <a:r>
              <a:rPr spc="-345" dirty="0"/>
              <a:t> </a:t>
            </a:r>
            <a:r>
              <a:rPr spc="-210" dirty="0"/>
              <a:t>Collection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016000" y="1003361"/>
            <a:ext cx="360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25" dirty="0">
                <a:solidFill>
                  <a:srgbClr val="F1E8E8"/>
                </a:solidFill>
                <a:latin typeface="Verdana"/>
                <a:cs typeface="Verdana"/>
              </a:rPr>
              <a:t>03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696200" y="4114235"/>
            <a:ext cx="92627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20" dirty="0">
                <a:solidFill>
                  <a:schemeClr val="tx1"/>
                </a:solidFill>
                <a:latin typeface="Trebuchet MS"/>
                <a:cs typeface="Trebuchet MS"/>
              </a:rPr>
              <a:t>spacex_url="https://api.spacexdata.com/v4/launches/past"</a:t>
            </a:r>
            <a:endParaRPr sz="24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24800" y="8115300"/>
            <a:ext cx="9385300" cy="7709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59560" marR="5080" indent="-1547495">
              <a:lnSpc>
                <a:spcPct val="116500"/>
              </a:lnSpc>
              <a:spcBef>
                <a:spcPts val="100"/>
              </a:spcBef>
            </a:pPr>
            <a:r>
              <a:rPr sz="2200" spc="70" dirty="0">
                <a:solidFill>
                  <a:schemeClr val="tx1"/>
                </a:solidFill>
                <a:latin typeface="Trebuchet MS"/>
                <a:cs typeface="Trebuchet MS"/>
              </a:rPr>
              <a:t>"https://en.wikipedia.org/w/index.php?title=List_of_Falcon_9_and_ </a:t>
            </a:r>
            <a:r>
              <a:rPr sz="2200" spc="140" dirty="0">
                <a:solidFill>
                  <a:schemeClr val="tx1"/>
                </a:solidFill>
                <a:latin typeface="Trebuchet MS"/>
                <a:cs typeface="Trebuchet MS"/>
              </a:rPr>
              <a:t>Falcon_Heavy_launches&amp;oldid=1027686922"</a:t>
            </a:r>
            <a:endParaRPr sz="2200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  <p:sp>
        <p:nvSpPr>
          <p:cNvPr id="14" name="object 7"/>
          <p:cNvSpPr/>
          <p:nvPr/>
        </p:nvSpPr>
        <p:spPr>
          <a:xfrm>
            <a:off x="5898714" y="3645224"/>
            <a:ext cx="1720214" cy="1720214"/>
          </a:xfrm>
          <a:custGeom>
            <a:avLst/>
            <a:gdLst/>
            <a:ahLst/>
            <a:cxnLst/>
            <a:rect l="l" t="t" r="r" b="b"/>
            <a:pathLst>
              <a:path w="1720215" h="1720215">
                <a:moveTo>
                  <a:pt x="1026931" y="236981"/>
                </a:moveTo>
                <a:lnTo>
                  <a:pt x="693054" y="236981"/>
                </a:lnTo>
                <a:lnTo>
                  <a:pt x="859992" y="0"/>
                </a:lnTo>
                <a:lnTo>
                  <a:pt x="1026931" y="236981"/>
                </a:lnTo>
                <a:close/>
              </a:path>
              <a:path w="1720215" h="1720215">
                <a:moveTo>
                  <a:pt x="429981" y="1604802"/>
                </a:moveTo>
                <a:lnTo>
                  <a:pt x="403920" y="1316095"/>
                </a:lnTo>
                <a:lnTo>
                  <a:pt x="115214" y="1290004"/>
                </a:lnTo>
                <a:lnTo>
                  <a:pt x="236981" y="1026931"/>
                </a:lnTo>
                <a:lnTo>
                  <a:pt x="0" y="859993"/>
                </a:lnTo>
                <a:lnTo>
                  <a:pt x="236981" y="693054"/>
                </a:lnTo>
                <a:lnTo>
                  <a:pt x="115214" y="429981"/>
                </a:lnTo>
                <a:lnTo>
                  <a:pt x="403920" y="403920"/>
                </a:lnTo>
                <a:lnTo>
                  <a:pt x="429981" y="115214"/>
                </a:lnTo>
                <a:lnTo>
                  <a:pt x="693054" y="236981"/>
                </a:lnTo>
                <a:lnTo>
                  <a:pt x="1301009" y="236981"/>
                </a:lnTo>
                <a:lnTo>
                  <a:pt x="1316095" y="403920"/>
                </a:lnTo>
                <a:lnTo>
                  <a:pt x="1604802" y="429981"/>
                </a:lnTo>
                <a:lnTo>
                  <a:pt x="1483034" y="693054"/>
                </a:lnTo>
                <a:lnTo>
                  <a:pt x="1720016" y="859992"/>
                </a:lnTo>
                <a:lnTo>
                  <a:pt x="1483034" y="1026931"/>
                </a:lnTo>
                <a:lnTo>
                  <a:pt x="1604802" y="1290004"/>
                </a:lnTo>
                <a:lnTo>
                  <a:pt x="1316095" y="1316095"/>
                </a:lnTo>
                <a:lnTo>
                  <a:pt x="1301009" y="1483034"/>
                </a:lnTo>
                <a:lnTo>
                  <a:pt x="693054" y="1483034"/>
                </a:lnTo>
                <a:lnTo>
                  <a:pt x="429981" y="1604802"/>
                </a:lnTo>
                <a:close/>
              </a:path>
              <a:path w="1720215" h="1720215">
                <a:moveTo>
                  <a:pt x="1301009" y="236981"/>
                </a:moveTo>
                <a:lnTo>
                  <a:pt x="1026931" y="236981"/>
                </a:lnTo>
                <a:lnTo>
                  <a:pt x="1290004" y="115214"/>
                </a:lnTo>
                <a:lnTo>
                  <a:pt x="1301009" y="236981"/>
                </a:lnTo>
                <a:close/>
              </a:path>
              <a:path w="1720215" h="1720215">
                <a:moveTo>
                  <a:pt x="859993" y="1720016"/>
                </a:moveTo>
                <a:lnTo>
                  <a:pt x="693054" y="1483034"/>
                </a:lnTo>
                <a:lnTo>
                  <a:pt x="1026931" y="1483034"/>
                </a:lnTo>
                <a:lnTo>
                  <a:pt x="859993" y="1720016"/>
                </a:lnTo>
                <a:close/>
              </a:path>
              <a:path w="1720215" h="1720215">
                <a:moveTo>
                  <a:pt x="1290004" y="1604802"/>
                </a:moveTo>
                <a:lnTo>
                  <a:pt x="1026931" y="1483034"/>
                </a:lnTo>
                <a:lnTo>
                  <a:pt x="1301009" y="1483034"/>
                </a:lnTo>
                <a:lnTo>
                  <a:pt x="1290004" y="1604802"/>
                </a:lnTo>
                <a:close/>
              </a:path>
            </a:pathLst>
          </a:custGeom>
          <a:solidFill>
            <a:srgbClr val="582B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8"/>
          <p:cNvSpPr txBox="1"/>
          <p:nvPr/>
        </p:nvSpPr>
        <p:spPr>
          <a:xfrm>
            <a:off x="6305967" y="4054481"/>
            <a:ext cx="901065" cy="41113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59690">
              <a:lnSpc>
                <a:spcPct val="114999"/>
              </a:lnSpc>
              <a:spcBef>
                <a:spcPts val="100"/>
              </a:spcBef>
            </a:pPr>
            <a:r>
              <a:rPr lang="en-US" sz="2500" spc="-25" dirty="0" smtClean="0">
                <a:solidFill>
                  <a:srgbClr val="FFFFFF"/>
                </a:solidFill>
                <a:latin typeface="Verdana"/>
                <a:cs typeface="Verdana"/>
              </a:rPr>
              <a:t>API</a:t>
            </a:r>
            <a:endParaRPr sz="25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27</TotalTime>
  <Words>1654</Words>
  <Application>Microsoft Office PowerPoint</Application>
  <PresentationFormat>Custom</PresentationFormat>
  <Paragraphs>195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Century Gothic</vt:lpstr>
      <vt:lpstr>DejaVu Serif</vt:lpstr>
      <vt:lpstr>Trebuchet MS</vt:lpstr>
      <vt:lpstr>Verdana</vt:lpstr>
      <vt:lpstr>Wingdings 3</vt:lpstr>
      <vt:lpstr>Ion Boardroom</vt:lpstr>
      <vt:lpstr>SpaceX Falcon-9 First stage landing prediction</vt:lpstr>
      <vt:lpstr>Executive Summary</vt:lpstr>
      <vt:lpstr>Executive Summary</vt:lpstr>
      <vt:lpstr>Introduction</vt:lpstr>
      <vt:lpstr>FALCON 9 ROCKETS</vt:lpstr>
      <vt:lpstr>PowerPoint Presentation</vt:lpstr>
      <vt:lpstr>Methodology</vt:lpstr>
      <vt:lpstr>PowerPoint Presentation</vt:lpstr>
      <vt:lpstr>Data Collection</vt:lpstr>
      <vt:lpstr>Data Collection - SpaceX API</vt:lpstr>
      <vt:lpstr>Data Wrangling</vt:lpstr>
      <vt:lpstr>EDA with Data ViSualization</vt:lpstr>
      <vt:lpstr>EDA with Data ViSualization</vt:lpstr>
      <vt:lpstr>EDA with Data ViSualization</vt:lpstr>
      <vt:lpstr>EDA with Data ViSualization</vt:lpstr>
      <vt:lpstr>EDA with Data ViSualization</vt:lpstr>
      <vt:lpstr>EDA with Data ViSualization</vt:lpstr>
      <vt:lpstr>EDA with Data ViSualization</vt:lpstr>
      <vt:lpstr>EDA with Data ViSualization</vt:lpstr>
      <vt:lpstr>EDA with SQL</vt:lpstr>
      <vt:lpstr>EDA with SQL</vt:lpstr>
      <vt:lpstr>EDA with SQL</vt:lpstr>
      <vt:lpstr>EDA with SQL</vt:lpstr>
      <vt:lpstr>EDA with SQL</vt:lpstr>
      <vt:lpstr>EDA with SQL</vt:lpstr>
      <vt:lpstr>EDA with SQL</vt:lpstr>
      <vt:lpstr>EDA with SQL</vt:lpstr>
      <vt:lpstr>EDA with SQL</vt:lpstr>
      <vt:lpstr>EDA with SQL</vt:lpstr>
      <vt:lpstr>EDA with SQL</vt:lpstr>
      <vt:lpstr>Interactive Visual Analytics with Folium</vt:lpstr>
      <vt:lpstr>Machine Learning Prediction</vt:lpstr>
      <vt:lpstr>Machine Learning Prediction</vt:lpstr>
      <vt:lpstr>Machine Learning Prediction</vt:lpstr>
      <vt:lpstr>Machine Learning Prediction</vt:lpstr>
      <vt:lpstr>Machine Learning Prediction</vt:lpstr>
      <vt:lpstr>Machine Learning Prediction</vt:lpstr>
      <vt:lpstr>PowerPoint Presentation</vt:lpstr>
      <vt:lpstr>ConcluSion</vt:lpstr>
      <vt:lpstr>Thank you!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Siyah ve Beyaz Gri Modüler Soyut Strateji Sunumu İşletme Sunumu</dc:title>
  <dc:creator>Fatih Ilhan</dc:creator>
  <cp:keywords>DAFkd2u-uIE,BAFj9Zmbb0w</cp:keywords>
  <cp:lastModifiedBy>Microsoft account</cp:lastModifiedBy>
  <cp:revision>3</cp:revision>
  <dcterms:created xsi:type="dcterms:W3CDTF">2024-10-18T14:12:04Z</dcterms:created>
  <dcterms:modified xsi:type="dcterms:W3CDTF">2024-10-18T14:41:07Z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2023-05-31T00:00:00Z</vt:filetime>
  </property>
  <property fmtid="{D5CDD505-2E9C-101B-9397-08002B2CF9AE}" pid="3" name="Creator">
    <vt:lpwstr>Canva</vt:lpwstr>
  </property>
  <property fmtid="{D5CDD505-2E9C-101B-9397-08002B2CF9AE}" pid="4" name="LastSaved">
    <vt:filetime>2024-10-18T00:00:00Z</vt:filetime>
  </property>
  <property fmtid="{D5CDD505-2E9C-101B-9397-08002B2CF9AE}" pid="5" name="Producer">
    <vt:lpwstr>3-Heights(TM) PDF Security Shell 4.8.25.2 (http://www.pdf-tools.com)</vt:lpwstr>
  </property>
</Properties>
</file>